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74" r:id="rId10"/>
    <p:sldId id="275" r:id="rId11"/>
    <p:sldId id="263" r:id="rId12"/>
    <p:sldId id="265" r:id="rId13"/>
    <p:sldId id="266" r:id="rId14"/>
    <p:sldId id="267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6" autoAdjust="0"/>
  </p:normalViewPr>
  <p:slideViewPr>
    <p:cSldViewPr snapToGrid="0" snapToObjects="1">
      <p:cViewPr varScale="1">
        <p:scale>
          <a:sx n="83" d="100"/>
          <a:sy n="83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193D3-B92F-6B43-B087-394E59090BFD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BE21529B-33AF-3842-B6C6-A415A9610AA0}">
      <dgm:prSet phldrT="[Text]"/>
      <dgm:spPr/>
      <dgm:t>
        <a:bodyPr/>
        <a:lstStyle/>
        <a:p>
          <a:r>
            <a:rPr lang="en-US" dirty="0" smtClean="0"/>
            <a:t>Unlimited Wants</a:t>
          </a:r>
          <a:endParaRPr lang="en-US" dirty="0"/>
        </a:p>
      </dgm:t>
    </dgm:pt>
    <dgm:pt modelId="{D7A8B50B-1619-5F45-A6E5-C7333B3F264D}" type="parTrans" cxnId="{5DA2B14D-B33E-E343-AD05-D6335283DE83}">
      <dgm:prSet/>
      <dgm:spPr/>
      <dgm:t>
        <a:bodyPr/>
        <a:lstStyle/>
        <a:p>
          <a:endParaRPr lang="en-US"/>
        </a:p>
      </dgm:t>
    </dgm:pt>
    <dgm:pt modelId="{47D14538-A15D-744E-8943-4E3350FA7C51}" type="sibTrans" cxnId="{5DA2B14D-B33E-E343-AD05-D6335283DE83}">
      <dgm:prSet/>
      <dgm:spPr/>
      <dgm:t>
        <a:bodyPr/>
        <a:lstStyle/>
        <a:p>
          <a:endParaRPr lang="en-US"/>
        </a:p>
      </dgm:t>
    </dgm:pt>
    <dgm:pt modelId="{DAD2B317-FD54-9842-9CCC-E065C7D774F6}">
      <dgm:prSet phldrT="[Text]"/>
      <dgm:spPr/>
      <dgm:t>
        <a:bodyPr/>
        <a:lstStyle/>
        <a:p>
          <a:r>
            <a:rPr lang="en-US" dirty="0" smtClean="0"/>
            <a:t>Limited Resources</a:t>
          </a:r>
          <a:endParaRPr lang="en-US" dirty="0"/>
        </a:p>
      </dgm:t>
    </dgm:pt>
    <dgm:pt modelId="{2C88C305-676B-CF46-8187-11708A49BFF2}" type="parTrans" cxnId="{2C4EAD14-4F1A-8D4D-B515-4DDEFB734F72}">
      <dgm:prSet/>
      <dgm:spPr/>
      <dgm:t>
        <a:bodyPr/>
        <a:lstStyle/>
        <a:p>
          <a:endParaRPr lang="en-US"/>
        </a:p>
      </dgm:t>
    </dgm:pt>
    <dgm:pt modelId="{C6844369-E473-9446-AABC-ED2561E4793F}" type="sibTrans" cxnId="{2C4EAD14-4F1A-8D4D-B515-4DDEFB734F72}">
      <dgm:prSet/>
      <dgm:spPr/>
      <dgm:t>
        <a:bodyPr/>
        <a:lstStyle/>
        <a:p>
          <a:endParaRPr lang="en-US"/>
        </a:p>
      </dgm:t>
    </dgm:pt>
    <dgm:pt modelId="{26792BE3-D864-8A43-8209-D782979C00C9}">
      <dgm:prSet phldrT="[Text]"/>
      <dgm:spPr/>
      <dgm:t>
        <a:bodyPr/>
        <a:lstStyle/>
        <a:p>
          <a:r>
            <a:rPr lang="en-US" dirty="0" smtClean="0"/>
            <a:t>Scarcity</a:t>
          </a:r>
          <a:endParaRPr lang="en-US" dirty="0"/>
        </a:p>
      </dgm:t>
    </dgm:pt>
    <dgm:pt modelId="{B9262529-CE90-A246-AE78-4A8F3B710B67}" type="parTrans" cxnId="{FF7EAC95-0729-BC49-B1B7-2F5DB72101A9}">
      <dgm:prSet/>
      <dgm:spPr/>
      <dgm:t>
        <a:bodyPr/>
        <a:lstStyle/>
        <a:p>
          <a:endParaRPr lang="en-US"/>
        </a:p>
      </dgm:t>
    </dgm:pt>
    <dgm:pt modelId="{AD0841DE-E911-134A-B29A-F24E087AAD0B}" type="sibTrans" cxnId="{FF7EAC95-0729-BC49-B1B7-2F5DB72101A9}">
      <dgm:prSet/>
      <dgm:spPr/>
      <dgm:t>
        <a:bodyPr/>
        <a:lstStyle/>
        <a:p>
          <a:endParaRPr lang="en-US"/>
        </a:p>
      </dgm:t>
    </dgm:pt>
    <dgm:pt modelId="{FE1B497D-8B93-FF4B-9D36-0B41BC9A9730}" type="pres">
      <dgm:prSet presAssocID="{2D6193D3-B92F-6B43-B087-394E59090BFD}" presName="linearFlow" presStyleCnt="0">
        <dgm:presLayoutVars>
          <dgm:dir/>
          <dgm:resizeHandles val="exact"/>
        </dgm:presLayoutVars>
      </dgm:prSet>
      <dgm:spPr/>
    </dgm:pt>
    <dgm:pt modelId="{5E877044-924C-F84C-BC45-7E87BC9FA36E}" type="pres">
      <dgm:prSet presAssocID="{BE21529B-33AF-3842-B6C6-A415A9610A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44FDD-6A42-284F-9D7F-EAFE40A39933}" type="pres">
      <dgm:prSet presAssocID="{47D14538-A15D-744E-8943-4E3350FA7C51}" presName="spacerL" presStyleCnt="0"/>
      <dgm:spPr/>
    </dgm:pt>
    <dgm:pt modelId="{2170A666-3067-0343-A4E8-AEFFC99D1B69}" type="pres">
      <dgm:prSet presAssocID="{47D14538-A15D-744E-8943-4E3350FA7C5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5146EAC-B10A-9E4D-B169-B3512F8DDBF6}" type="pres">
      <dgm:prSet presAssocID="{47D14538-A15D-744E-8943-4E3350FA7C51}" presName="spacerR" presStyleCnt="0"/>
      <dgm:spPr/>
    </dgm:pt>
    <dgm:pt modelId="{41BAB965-0356-7044-A2BD-2C6F66BFC9F4}" type="pres">
      <dgm:prSet presAssocID="{DAD2B317-FD54-9842-9CCC-E065C7D774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A62B9-38ED-0842-9535-B1F4DC25D953}" type="pres">
      <dgm:prSet presAssocID="{C6844369-E473-9446-AABC-ED2561E4793F}" presName="spacerL" presStyleCnt="0"/>
      <dgm:spPr/>
    </dgm:pt>
    <dgm:pt modelId="{4957122A-B348-5748-A963-06FDF1E10494}" type="pres">
      <dgm:prSet presAssocID="{C6844369-E473-9446-AABC-ED2561E4793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5D2BE37-4BAE-F04C-A272-4EC663843340}" type="pres">
      <dgm:prSet presAssocID="{C6844369-E473-9446-AABC-ED2561E4793F}" presName="spacerR" presStyleCnt="0"/>
      <dgm:spPr/>
    </dgm:pt>
    <dgm:pt modelId="{FBA773AB-A6F7-F949-840E-25FCB0C2942F}" type="pres">
      <dgm:prSet presAssocID="{26792BE3-D864-8A43-8209-D782979C00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5DBBA-6448-ED46-89BF-DABBFAE2F988}" type="presOf" srcId="{47D14538-A15D-744E-8943-4E3350FA7C51}" destId="{2170A666-3067-0343-A4E8-AEFFC99D1B69}" srcOrd="0" destOrd="0" presId="urn:microsoft.com/office/officeart/2005/8/layout/equation1"/>
    <dgm:cxn modelId="{542B14D0-35FF-E440-81A7-1424C2DFF58E}" type="presOf" srcId="{DAD2B317-FD54-9842-9CCC-E065C7D774F6}" destId="{41BAB965-0356-7044-A2BD-2C6F66BFC9F4}" srcOrd="0" destOrd="0" presId="urn:microsoft.com/office/officeart/2005/8/layout/equation1"/>
    <dgm:cxn modelId="{5DA2B14D-B33E-E343-AD05-D6335283DE83}" srcId="{2D6193D3-B92F-6B43-B087-394E59090BFD}" destId="{BE21529B-33AF-3842-B6C6-A415A9610AA0}" srcOrd="0" destOrd="0" parTransId="{D7A8B50B-1619-5F45-A6E5-C7333B3F264D}" sibTransId="{47D14538-A15D-744E-8943-4E3350FA7C51}"/>
    <dgm:cxn modelId="{0DC3CF0B-DD73-2D47-858F-8E35328417D0}" type="presOf" srcId="{C6844369-E473-9446-AABC-ED2561E4793F}" destId="{4957122A-B348-5748-A963-06FDF1E10494}" srcOrd="0" destOrd="0" presId="urn:microsoft.com/office/officeart/2005/8/layout/equation1"/>
    <dgm:cxn modelId="{86C6C833-EE65-6C41-8E69-A2DAB9298228}" type="presOf" srcId="{BE21529B-33AF-3842-B6C6-A415A9610AA0}" destId="{5E877044-924C-F84C-BC45-7E87BC9FA36E}" srcOrd="0" destOrd="0" presId="urn:microsoft.com/office/officeart/2005/8/layout/equation1"/>
    <dgm:cxn modelId="{2C4EAD14-4F1A-8D4D-B515-4DDEFB734F72}" srcId="{2D6193D3-B92F-6B43-B087-394E59090BFD}" destId="{DAD2B317-FD54-9842-9CCC-E065C7D774F6}" srcOrd="1" destOrd="0" parTransId="{2C88C305-676B-CF46-8187-11708A49BFF2}" sibTransId="{C6844369-E473-9446-AABC-ED2561E4793F}"/>
    <dgm:cxn modelId="{68AA9FF1-B581-8349-BC5C-3D138B86DAF1}" type="presOf" srcId="{26792BE3-D864-8A43-8209-D782979C00C9}" destId="{FBA773AB-A6F7-F949-840E-25FCB0C2942F}" srcOrd="0" destOrd="0" presId="urn:microsoft.com/office/officeart/2005/8/layout/equation1"/>
    <dgm:cxn modelId="{E7DCF2C0-73CA-C24F-8103-6D80268C5E1A}" type="presOf" srcId="{2D6193D3-B92F-6B43-B087-394E59090BFD}" destId="{FE1B497D-8B93-FF4B-9D36-0B41BC9A9730}" srcOrd="0" destOrd="0" presId="urn:microsoft.com/office/officeart/2005/8/layout/equation1"/>
    <dgm:cxn modelId="{FF7EAC95-0729-BC49-B1B7-2F5DB72101A9}" srcId="{2D6193D3-B92F-6B43-B087-394E59090BFD}" destId="{26792BE3-D864-8A43-8209-D782979C00C9}" srcOrd="2" destOrd="0" parTransId="{B9262529-CE90-A246-AE78-4A8F3B710B67}" sibTransId="{AD0841DE-E911-134A-B29A-F24E087AAD0B}"/>
    <dgm:cxn modelId="{FCC818CF-4A24-9D4B-95A9-BC1C3E1A1EAE}" type="presParOf" srcId="{FE1B497D-8B93-FF4B-9D36-0B41BC9A9730}" destId="{5E877044-924C-F84C-BC45-7E87BC9FA36E}" srcOrd="0" destOrd="0" presId="urn:microsoft.com/office/officeart/2005/8/layout/equation1"/>
    <dgm:cxn modelId="{E7E7F60E-E48D-D541-BA3F-27E7D147216B}" type="presParOf" srcId="{FE1B497D-8B93-FF4B-9D36-0B41BC9A9730}" destId="{6C944FDD-6A42-284F-9D7F-EAFE40A39933}" srcOrd="1" destOrd="0" presId="urn:microsoft.com/office/officeart/2005/8/layout/equation1"/>
    <dgm:cxn modelId="{73C9E31F-6E97-E34E-BA44-D027728D7E4A}" type="presParOf" srcId="{FE1B497D-8B93-FF4B-9D36-0B41BC9A9730}" destId="{2170A666-3067-0343-A4E8-AEFFC99D1B69}" srcOrd="2" destOrd="0" presId="urn:microsoft.com/office/officeart/2005/8/layout/equation1"/>
    <dgm:cxn modelId="{68914781-5792-314D-BBF0-6BD1A42EA6CD}" type="presParOf" srcId="{FE1B497D-8B93-FF4B-9D36-0B41BC9A9730}" destId="{D5146EAC-B10A-9E4D-B169-B3512F8DDBF6}" srcOrd="3" destOrd="0" presId="urn:microsoft.com/office/officeart/2005/8/layout/equation1"/>
    <dgm:cxn modelId="{DB82C115-4271-624A-BB08-C05568435E5E}" type="presParOf" srcId="{FE1B497D-8B93-FF4B-9D36-0B41BC9A9730}" destId="{41BAB965-0356-7044-A2BD-2C6F66BFC9F4}" srcOrd="4" destOrd="0" presId="urn:microsoft.com/office/officeart/2005/8/layout/equation1"/>
    <dgm:cxn modelId="{B79EDC1C-1A98-A543-AA0E-DDD5E010CB14}" type="presParOf" srcId="{FE1B497D-8B93-FF4B-9D36-0B41BC9A9730}" destId="{3FCA62B9-38ED-0842-9535-B1F4DC25D953}" srcOrd="5" destOrd="0" presId="urn:microsoft.com/office/officeart/2005/8/layout/equation1"/>
    <dgm:cxn modelId="{2E8083E7-0CEC-994E-85B8-A8A2881B4307}" type="presParOf" srcId="{FE1B497D-8B93-FF4B-9D36-0B41BC9A9730}" destId="{4957122A-B348-5748-A963-06FDF1E10494}" srcOrd="6" destOrd="0" presId="urn:microsoft.com/office/officeart/2005/8/layout/equation1"/>
    <dgm:cxn modelId="{9BA56528-5C17-254F-9205-0D246209AB01}" type="presParOf" srcId="{FE1B497D-8B93-FF4B-9D36-0B41BC9A9730}" destId="{55D2BE37-4BAE-F04C-A272-4EC663843340}" srcOrd="7" destOrd="0" presId="urn:microsoft.com/office/officeart/2005/8/layout/equation1"/>
    <dgm:cxn modelId="{EEA1593F-B78A-6C4E-8ADF-FC27CA53E914}" type="presParOf" srcId="{FE1B497D-8B93-FF4B-9D36-0B41BC9A9730}" destId="{FBA773AB-A6F7-F949-840E-25FCB0C2942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1DA0E-FFEF-2841-ACB0-B2CF29CC82D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956EF-08C7-F043-ABA5-D358015E2DEB}">
      <dgm:prSet/>
      <dgm:spPr/>
      <dgm:t>
        <a:bodyPr/>
        <a:lstStyle/>
        <a:p>
          <a:pPr rtl="0"/>
          <a:r>
            <a:rPr lang="en-US" baseline="0" dirty="0" smtClean="0"/>
            <a:t>Scarcity</a:t>
          </a:r>
          <a:endParaRPr lang="en-US" dirty="0"/>
        </a:p>
      </dgm:t>
    </dgm:pt>
    <dgm:pt modelId="{174097CE-B303-8948-BF74-4FD8EA00D7E6}" type="parTrans" cxnId="{02E695AD-42F8-A243-981F-548875B003AD}">
      <dgm:prSet/>
      <dgm:spPr/>
      <dgm:t>
        <a:bodyPr/>
        <a:lstStyle/>
        <a:p>
          <a:endParaRPr lang="en-US"/>
        </a:p>
      </dgm:t>
    </dgm:pt>
    <dgm:pt modelId="{49C13E9E-528E-164C-AF03-B71D57351C99}" type="sibTrans" cxnId="{02E695AD-42F8-A243-981F-548875B003AD}">
      <dgm:prSet/>
      <dgm:spPr/>
      <dgm:t>
        <a:bodyPr/>
        <a:lstStyle/>
        <a:p>
          <a:endParaRPr lang="en-US"/>
        </a:p>
      </dgm:t>
    </dgm:pt>
    <dgm:pt modelId="{9D90D64F-8526-F94A-9677-972E597193B9}">
      <dgm:prSet/>
      <dgm:spPr/>
      <dgm:t>
        <a:bodyPr/>
        <a:lstStyle/>
        <a:p>
          <a:r>
            <a:rPr lang="en-US" dirty="0" smtClean="0"/>
            <a:t>Choices</a:t>
          </a:r>
          <a:endParaRPr lang="en-US" dirty="0"/>
        </a:p>
      </dgm:t>
    </dgm:pt>
    <dgm:pt modelId="{1AF9ABA8-188E-9147-834B-B31778313B8F}" type="parTrans" cxnId="{5C9D0F03-34B7-7D48-B9DA-BB382B4150FB}">
      <dgm:prSet/>
      <dgm:spPr/>
      <dgm:t>
        <a:bodyPr/>
        <a:lstStyle/>
        <a:p>
          <a:endParaRPr lang="en-US"/>
        </a:p>
      </dgm:t>
    </dgm:pt>
    <dgm:pt modelId="{CDAD5584-2D5F-E043-B7DE-B8656A1A6554}" type="sibTrans" cxnId="{5C9D0F03-34B7-7D48-B9DA-BB382B4150FB}">
      <dgm:prSet/>
      <dgm:spPr/>
      <dgm:t>
        <a:bodyPr/>
        <a:lstStyle/>
        <a:p>
          <a:endParaRPr lang="en-US"/>
        </a:p>
      </dgm:t>
    </dgm:pt>
    <dgm:pt modelId="{DA304F35-82E3-DE49-B4A9-1EED2D7EBBCC}" type="pres">
      <dgm:prSet presAssocID="{5591DA0E-FFEF-2841-ACB0-B2CF29CC8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EA581E-7B91-3347-A85E-12635DB2B92A}" type="pres">
      <dgm:prSet presAssocID="{9C2956EF-08C7-F043-ABA5-D358015E2D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5600F-44B2-4949-8942-6D9D80D3A072}" type="pres">
      <dgm:prSet presAssocID="{49C13E9E-528E-164C-AF03-B71D57351C9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76DBBB4-97AD-7D43-A233-0CDCA6B1DAEA}" type="pres">
      <dgm:prSet presAssocID="{49C13E9E-528E-164C-AF03-B71D57351C9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A16830A-B55A-FF4D-B24E-BB2903495CF1}" type="pres">
      <dgm:prSet presAssocID="{9D90D64F-8526-F94A-9677-972E597193B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D0F03-34B7-7D48-B9DA-BB382B4150FB}" srcId="{5591DA0E-FFEF-2841-ACB0-B2CF29CC82DA}" destId="{9D90D64F-8526-F94A-9677-972E597193B9}" srcOrd="1" destOrd="0" parTransId="{1AF9ABA8-188E-9147-834B-B31778313B8F}" sibTransId="{CDAD5584-2D5F-E043-B7DE-B8656A1A6554}"/>
    <dgm:cxn modelId="{85596D6C-060C-DB45-A6EB-3E43F0B5D65A}" type="presOf" srcId="{5591DA0E-FFEF-2841-ACB0-B2CF29CC82DA}" destId="{DA304F35-82E3-DE49-B4A9-1EED2D7EBBCC}" srcOrd="0" destOrd="0" presId="urn:microsoft.com/office/officeart/2005/8/layout/process1"/>
    <dgm:cxn modelId="{843B9107-D244-754B-8E3A-9C6C4751A447}" type="presOf" srcId="{9C2956EF-08C7-F043-ABA5-D358015E2DEB}" destId="{42EA581E-7B91-3347-A85E-12635DB2B92A}" srcOrd="0" destOrd="0" presId="urn:microsoft.com/office/officeart/2005/8/layout/process1"/>
    <dgm:cxn modelId="{9AAC07C7-F2A3-9D49-8C82-47AD9E8BDD11}" type="presOf" srcId="{49C13E9E-528E-164C-AF03-B71D57351C99}" destId="{0615600F-44B2-4949-8942-6D9D80D3A072}" srcOrd="0" destOrd="0" presId="urn:microsoft.com/office/officeart/2005/8/layout/process1"/>
    <dgm:cxn modelId="{112A48A2-15C3-134B-8668-F871F0831A15}" type="presOf" srcId="{49C13E9E-528E-164C-AF03-B71D57351C99}" destId="{876DBBB4-97AD-7D43-A233-0CDCA6B1DAEA}" srcOrd="1" destOrd="0" presId="urn:microsoft.com/office/officeart/2005/8/layout/process1"/>
    <dgm:cxn modelId="{02E695AD-42F8-A243-981F-548875B003AD}" srcId="{5591DA0E-FFEF-2841-ACB0-B2CF29CC82DA}" destId="{9C2956EF-08C7-F043-ABA5-D358015E2DEB}" srcOrd="0" destOrd="0" parTransId="{174097CE-B303-8948-BF74-4FD8EA00D7E6}" sibTransId="{49C13E9E-528E-164C-AF03-B71D57351C99}"/>
    <dgm:cxn modelId="{17677119-B320-7546-8BB3-AC362384C22E}" type="presOf" srcId="{9D90D64F-8526-F94A-9677-972E597193B9}" destId="{2A16830A-B55A-FF4D-B24E-BB2903495CF1}" srcOrd="0" destOrd="0" presId="urn:microsoft.com/office/officeart/2005/8/layout/process1"/>
    <dgm:cxn modelId="{E8AB9BCD-B6AB-E14F-AC81-C168879490F6}" type="presParOf" srcId="{DA304F35-82E3-DE49-B4A9-1EED2D7EBBCC}" destId="{42EA581E-7B91-3347-A85E-12635DB2B92A}" srcOrd="0" destOrd="0" presId="urn:microsoft.com/office/officeart/2005/8/layout/process1"/>
    <dgm:cxn modelId="{E411D1E7-2D25-A341-8D84-BECBF7ECA20E}" type="presParOf" srcId="{DA304F35-82E3-DE49-B4A9-1EED2D7EBBCC}" destId="{0615600F-44B2-4949-8942-6D9D80D3A072}" srcOrd="1" destOrd="0" presId="urn:microsoft.com/office/officeart/2005/8/layout/process1"/>
    <dgm:cxn modelId="{B38A4346-5A95-EB43-BC43-4F346E8C41B8}" type="presParOf" srcId="{0615600F-44B2-4949-8942-6D9D80D3A072}" destId="{876DBBB4-97AD-7D43-A233-0CDCA6B1DAEA}" srcOrd="0" destOrd="0" presId="urn:microsoft.com/office/officeart/2005/8/layout/process1"/>
    <dgm:cxn modelId="{64E39D22-5F94-FE47-91D5-A252D724208E}" type="presParOf" srcId="{DA304F35-82E3-DE49-B4A9-1EED2D7EBBCC}" destId="{2A16830A-B55A-FF4D-B24E-BB2903495C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91DA0E-FFEF-2841-ACB0-B2CF29CC82D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956EF-08C7-F043-ABA5-D358015E2DEB}">
      <dgm:prSet/>
      <dgm:spPr/>
      <dgm:t>
        <a:bodyPr/>
        <a:lstStyle/>
        <a:p>
          <a:pPr rtl="0"/>
          <a:r>
            <a:rPr lang="en-US" baseline="0" smtClean="0"/>
            <a:t>Scarcity</a:t>
          </a:r>
          <a:endParaRPr lang="en-US"/>
        </a:p>
      </dgm:t>
    </dgm:pt>
    <dgm:pt modelId="{174097CE-B303-8948-BF74-4FD8EA00D7E6}" type="parTrans" cxnId="{02E695AD-42F8-A243-981F-548875B003AD}">
      <dgm:prSet/>
      <dgm:spPr/>
      <dgm:t>
        <a:bodyPr/>
        <a:lstStyle/>
        <a:p>
          <a:endParaRPr lang="en-US"/>
        </a:p>
      </dgm:t>
    </dgm:pt>
    <dgm:pt modelId="{49C13E9E-528E-164C-AF03-B71D57351C99}" type="sibTrans" cxnId="{02E695AD-42F8-A243-981F-548875B003AD}">
      <dgm:prSet/>
      <dgm:spPr/>
      <dgm:t>
        <a:bodyPr/>
        <a:lstStyle/>
        <a:p>
          <a:endParaRPr lang="en-US"/>
        </a:p>
      </dgm:t>
    </dgm:pt>
    <dgm:pt modelId="{9D90D64F-8526-F94A-9677-972E597193B9}">
      <dgm:prSet/>
      <dgm:spPr/>
      <dgm:t>
        <a:bodyPr/>
        <a:lstStyle/>
        <a:p>
          <a:r>
            <a:rPr lang="en-US" dirty="0" smtClean="0"/>
            <a:t>Choices</a:t>
          </a:r>
          <a:endParaRPr lang="en-US" dirty="0"/>
        </a:p>
      </dgm:t>
    </dgm:pt>
    <dgm:pt modelId="{1AF9ABA8-188E-9147-834B-B31778313B8F}" type="parTrans" cxnId="{5C9D0F03-34B7-7D48-B9DA-BB382B4150FB}">
      <dgm:prSet/>
      <dgm:spPr/>
      <dgm:t>
        <a:bodyPr/>
        <a:lstStyle/>
        <a:p>
          <a:endParaRPr lang="en-US"/>
        </a:p>
      </dgm:t>
    </dgm:pt>
    <dgm:pt modelId="{CDAD5584-2D5F-E043-B7DE-B8656A1A6554}" type="sibTrans" cxnId="{5C9D0F03-34B7-7D48-B9DA-BB382B4150FB}">
      <dgm:prSet/>
      <dgm:spPr/>
      <dgm:t>
        <a:bodyPr/>
        <a:lstStyle/>
        <a:p>
          <a:endParaRPr lang="en-US"/>
        </a:p>
      </dgm:t>
    </dgm:pt>
    <dgm:pt modelId="{DA304F35-82E3-DE49-B4A9-1EED2D7EBBCC}" type="pres">
      <dgm:prSet presAssocID="{5591DA0E-FFEF-2841-ACB0-B2CF29CC8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EA581E-7B91-3347-A85E-12635DB2B92A}" type="pres">
      <dgm:prSet presAssocID="{9C2956EF-08C7-F043-ABA5-D358015E2D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5600F-44B2-4949-8942-6D9D80D3A072}" type="pres">
      <dgm:prSet presAssocID="{49C13E9E-528E-164C-AF03-B71D57351C9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76DBBB4-97AD-7D43-A233-0CDCA6B1DAEA}" type="pres">
      <dgm:prSet presAssocID="{49C13E9E-528E-164C-AF03-B71D57351C9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A16830A-B55A-FF4D-B24E-BB2903495CF1}" type="pres">
      <dgm:prSet presAssocID="{9D90D64F-8526-F94A-9677-972E597193B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D0F03-34B7-7D48-B9DA-BB382B4150FB}" srcId="{5591DA0E-FFEF-2841-ACB0-B2CF29CC82DA}" destId="{9D90D64F-8526-F94A-9677-972E597193B9}" srcOrd="1" destOrd="0" parTransId="{1AF9ABA8-188E-9147-834B-B31778313B8F}" sibTransId="{CDAD5584-2D5F-E043-B7DE-B8656A1A6554}"/>
    <dgm:cxn modelId="{5C5591E5-6612-5746-B002-0ECC753313A3}" type="presOf" srcId="{9D90D64F-8526-F94A-9677-972E597193B9}" destId="{2A16830A-B55A-FF4D-B24E-BB2903495CF1}" srcOrd="0" destOrd="0" presId="urn:microsoft.com/office/officeart/2005/8/layout/process1"/>
    <dgm:cxn modelId="{3C02B344-36B0-4649-9A49-C22DAC940ED1}" type="presOf" srcId="{5591DA0E-FFEF-2841-ACB0-B2CF29CC82DA}" destId="{DA304F35-82E3-DE49-B4A9-1EED2D7EBBCC}" srcOrd="0" destOrd="0" presId="urn:microsoft.com/office/officeart/2005/8/layout/process1"/>
    <dgm:cxn modelId="{695F3E6E-DDE7-024D-B4E0-B2DF7F1A1250}" type="presOf" srcId="{9C2956EF-08C7-F043-ABA5-D358015E2DEB}" destId="{42EA581E-7B91-3347-A85E-12635DB2B92A}" srcOrd="0" destOrd="0" presId="urn:microsoft.com/office/officeart/2005/8/layout/process1"/>
    <dgm:cxn modelId="{55413677-A809-5642-B8DC-BFBD709FC936}" type="presOf" srcId="{49C13E9E-528E-164C-AF03-B71D57351C99}" destId="{0615600F-44B2-4949-8942-6D9D80D3A072}" srcOrd="0" destOrd="0" presId="urn:microsoft.com/office/officeart/2005/8/layout/process1"/>
    <dgm:cxn modelId="{E6E3B5D6-3417-5747-8C19-4E1F30CF2C07}" type="presOf" srcId="{49C13E9E-528E-164C-AF03-B71D57351C99}" destId="{876DBBB4-97AD-7D43-A233-0CDCA6B1DAEA}" srcOrd="1" destOrd="0" presId="urn:microsoft.com/office/officeart/2005/8/layout/process1"/>
    <dgm:cxn modelId="{02E695AD-42F8-A243-981F-548875B003AD}" srcId="{5591DA0E-FFEF-2841-ACB0-B2CF29CC82DA}" destId="{9C2956EF-08C7-F043-ABA5-D358015E2DEB}" srcOrd="0" destOrd="0" parTransId="{174097CE-B303-8948-BF74-4FD8EA00D7E6}" sibTransId="{49C13E9E-528E-164C-AF03-B71D57351C99}"/>
    <dgm:cxn modelId="{9A798F26-24EF-CF49-8326-7A2774717162}" type="presParOf" srcId="{DA304F35-82E3-DE49-B4A9-1EED2D7EBBCC}" destId="{42EA581E-7B91-3347-A85E-12635DB2B92A}" srcOrd="0" destOrd="0" presId="urn:microsoft.com/office/officeart/2005/8/layout/process1"/>
    <dgm:cxn modelId="{B2A6EA1A-26F7-744F-BB8E-CFE253DA7F21}" type="presParOf" srcId="{DA304F35-82E3-DE49-B4A9-1EED2D7EBBCC}" destId="{0615600F-44B2-4949-8942-6D9D80D3A072}" srcOrd="1" destOrd="0" presId="urn:microsoft.com/office/officeart/2005/8/layout/process1"/>
    <dgm:cxn modelId="{9F13CDCA-AEDC-BE46-BB07-B4055A312F0C}" type="presParOf" srcId="{0615600F-44B2-4949-8942-6D9D80D3A072}" destId="{876DBBB4-97AD-7D43-A233-0CDCA6B1DAEA}" srcOrd="0" destOrd="0" presId="urn:microsoft.com/office/officeart/2005/8/layout/process1"/>
    <dgm:cxn modelId="{D410603D-58B1-CB49-A5BC-704224A7FE6C}" type="presParOf" srcId="{DA304F35-82E3-DE49-B4A9-1EED2D7EBBCC}" destId="{2A16830A-B55A-FF4D-B24E-BB2903495C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91DA0E-FFEF-2841-ACB0-B2CF29CC82D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956EF-08C7-F043-ABA5-D358015E2DEB}">
      <dgm:prSet/>
      <dgm:spPr/>
      <dgm:t>
        <a:bodyPr/>
        <a:lstStyle/>
        <a:p>
          <a:pPr rtl="0"/>
          <a:r>
            <a:rPr lang="en-US" baseline="0" dirty="0" smtClean="0"/>
            <a:t>Scarcity</a:t>
          </a:r>
          <a:endParaRPr lang="en-US" dirty="0"/>
        </a:p>
      </dgm:t>
    </dgm:pt>
    <dgm:pt modelId="{174097CE-B303-8948-BF74-4FD8EA00D7E6}" type="parTrans" cxnId="{02E695AD-42F8-A243-981F-548875B003AD}">
      <dgm:prSet/>
      <dgm:spPr/>
      <dgm:t>
        <a:bodyPr/>
        <a:lstStyle/>
        <a:p>
          <a:endParaRPr lang="en-US"/>
        </a:p>
      </dgm:t>
    </dgm:pt>
    <dgm:pt modelId="{49C13E9E-528E-164C-AF03-B71D57351C99}" type="sibTrans" cxnId="{02E695AD-42F8-A243-981F-548875B003AD}">
      <dgm:prSet/>
      <dgm:spPr/>
      <dgm:t>
        <a:bodyPr/>
        <a:lstStyle/>
        <a:p>
          <a:endParaRPr lang="en-US"/>
        </a:p>
      </dgm:t>
    </dgm:pt>
    <dgm:pt modelId="{9D90D64F-8526-F94A-9677-972E597193B9}">
      <dgm:prSet/>
      <dgm:spPr/>
      <dgm:t>
        <a:bodyPr/>
        <a:lstStyle/>
        <a:p>
          <a:r>
            <a:rPr lang="en-US" baseline="0" dirty="0" smtClean="0"/>
            <a:t>Choices/</a:t>
          </a:r>
          <a:r>
            <a:rPr lang="en-US" dirty="0" smtClean="0"/>
            <a:t>Opportunity Cost</a:t>
          </a:r>
          <a:endParaRPr lang="en-US" dirty="0"/>
        </a:p>
      </dgm:t>
    </dgm:pt>
    <dgm:pt modelId="{1AF9ABA8-188E-9147-834B-B31778313B8F}" type="parTrans" cxnId="{5C9D0F03-34B7-7D48-B9DA-BB382B4150FB}">
      <dgm:prSet/>
      <dgm:spPr/>
      <dgm:t>
        <a:bodyPr/>
        <a:lstStyle/>
        <a:p>
          <a:endParaRPr lang="en-US"/>
        </a:p>
      </dgm:t>
    </dgm:pt>
    <dgm:pt modelId="{CDAD5584-2D5F-E043-B7DE-B8656A1A6554}" type="sibTrans" cxnId="{5C9D0F03-34B7-7D48-B9DA-BB382B4150FB}">
      <dgm:prSet/>
      <dgm:spPr/>
      <dgm:t>
        <a:bodyPr/>
        <a:lstStyle/>
        <a:p>
          <a:endParaRPr lang="en-US"/>
        </a:p>
      </dgm:t>
    </dgm:pt>
    <dgm:pt modelId="{DA304F35-82E3-DE49-B4A9-1EED2D7EBBCC}" type="pres">
      <dgm:prSet presAssocID="{5591DA0E-FFEF-2841-ACB0-B2CF29CC8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EA581E-7B91-3347-A85E-12635DB2B92A}" type="pres">
      <dgm:prSet presAssocID="{9C2956EF-08C7-F043-ABA5-D358015E2D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5600F-44B2-4949-8942-6D9D80D3A072}" type="pres">
      <dgm:prSet presAssocID="{49C13E9E-528E-164C-AF03-B71D57351C9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76DBBB4-97AD-7D43-A233-0CDCA6B1DAEA}" type="pres">
      <dgm:prSet presAssocID="{49C13E9E-528E-164C-AF03-B71D57351C9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A16830A-B55A-FF4D-B24E-BB2903495CF1}" type="pres">
      <dgm:prSet presAssocID="{9D90D64F-8526-F94A-9677-972E597193B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D0F03-34B7-7D48-B9DA-BB382B4150FB}" srcId="{5591DA0E-FFEF-2841-ACB0-B2CF29CC82DA}" destId="{9D90D64F-8526-F94A-9677-972E597193B9}" srcOrd="1" destOrd="0" parTransId="{1AF9ABA8-188E-9147-834B-B31778313B8F}" sibTransId="{CDAD5584-2D5F-E043-B7DE-B8656A1A6554}"/>
    <dgm:cxn modelId="{E6A97C63-EE92-5448-B0B2-860AAD90F8DB}" type="presOf" srcId="{49C13E9E-528E-164C-AF03-B71D57351C99}" destId="{876DBBB4-97AD-7D43-A233-0CDCA6B1DAEA}" srcOrd="1" destOrd="0" presId="urn:microsoft.com/office/officeart/2005/8/layout/process1"/>
    <dgm:cxn modelId="{B5FE90C8-7C10-0442-A741-AE8506FE8682}" type="presOf" srcId="{49C13E9E-528E-164C-AF03-B71D57351C99}" destId="{0615600F-44B2-4949-8942-6D9D80D3A072}" srcOrd="0" destOrd="0" presId="urn:microsoft.com/office/officeart/2005/8/layout/process1"/>
    <dgm:cxn modelId="{8A972F76-B165-4745-A96D-0F1ADD14AD48}" type="presOf" srcId="{9C2956EF-08C7-F043-ABA5-D358015E2DEB}" destId="{42EA581E-7B91-3347-A85E-12635DB2B92A}" srcOrd="0" destOrd="0" presId="urn:microsoft.com/office/officeart/2005/8/layout/process1"/>
    <dgm:cxn modelId="{50FD7157-2B7B-064D-8900-D4CF11B9BFB8}" type="presOf" srcId="{5591DA0E-FFEF-2841-ACB0-B2CF29CC82DA}" destId="{DA304F35-82E3-DE49-B4A9-1EED2D7EBBCC}" srcOrd="0" destOrd="0" presId="urn:microsoft.com/office/officeart/2005/8/layout/process1"/>
    <dgm:cxn modelId="{75523C33-9FD5-9149-ADCB-90A20120FF9E}" type="presOf" srcId="{9D90D64F-8526-F94A-9677-972E597193B9}" destId="{2A16830A-B55A-FF4D-B24E-BB2903495CF1}" srcOrd="0" destOrd="0" presId="urn:microsoft.com/office/officeart/2005/8/layout/process1"/>
    <dgm:cxn modelId="{02E695AD-42F8-A243-981F-548875B003AD}" srcId="{5591DA0E-FFEF-2841-ACB0-B2CF29CC82DA}" destId="{9C2956EF-08C7-F043-ABA5-D358015E2DEB}" srcOrd="0" destOrd="0" parTransId="{174097CE-B303-8948-BF74-4FD8EA00D7E6}" sibTransId="{49C13E9E-528E-164C-AF03-B71D57351C99}"/>
    <dgm:cxn modelId="{1419B10F-6765-5C45-84DD-A45B8532B41A}" type="presParOf" srcId="{DA304F35-82E3-DE49-B4A9-1EED2D7EBBCC}" destId="{42EA581E-7B91-3347-A85E-12635DB2B92A}" srcOrd="0" destOrd="0" presId="urn:microsoft.com/office/officeart/2005/8/layout/process1"/>
    <dgm:cxn modelId="{A84C789D-2572-BB44-93BD-F03A95C6E95B}" type="presParOf" srcId="{DA304F35-82E3-DE49-B4A9-1EED2D7EBBCC}" destId="{0615600F-44B2-4949-8942-6D9D80D3A072}" srcOrd="1" destOrd="0" presId="urn:microsoft.com/office/officeart/2005/8/layout/process1"/>
    <dgm:cxn modelId="{F9C2A74E-3408-1340-98BD-0B4B45E15F28}" type="presParOf" srcId="{0615600F-44B2-4949-8942-6D9D80D3A072}" destId="{876DBBB4-97AD-7D43-A233-0CDCA6B1DAEA}" srcOrd="0" destOrd="0" presId="urn:microsoft.com/office/officeart/2005/8/layout/process1"/>
    <dgm:cxn modelId="{5B44977B-2097-5E44-A616-2060E07D2033}" type="presParOf" srcId="{DA304F35-82E3-DE49-B4A9-1EED2D7EBBCC}" destId="{2A16830A-B55A-FF4D-B24E-BB2903495C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91DA0E-FFEF-2841-ACB0-B2CF29CC82D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956EF-08C7-F043-ABA5-D358015E2DEB}">
      <dgm:prSet/>
      <dgm:spPr/>
      <dgm:t>
        <a:bodyPr/>
        <a:lstStyle/>
        <a:p>
          <a:pPr rtl="0"/>
          <a:r>
            <a:rPr lang="en-US" baseline="0" dirty="0" smtClean="0"/>
            <a:t>Scarcity</a:t>
          </a:r>
          <a:endParaRPr lang="en-US" dirty="0"/>
        </a:p>
      </dgm:t>
    </dgm:pt>
    <dgm:pt modelId="{174097CE-B303-8948-BF74-4FD8EA00D7E6}" type="parTrans" cxnId="{02E695AD-42F8-A243-981F-548875B003AD}">
      <dgm:prSet/>
      <dgm:spPr/>
      <dgm:t>
        <a:bodyPr/>
        <a:lstStyle/>
        <a:p>
          <a:endParaRPr lang="en-US"/>
        </a:p>
      </dgm:t>
    </dgm:pt>
    <dgm:pt modelId="{49C13E9E-528E-164C-AF03-B71D57351C99}" type="sibTrans" cxnId="{02E695AD-42F8-A243-981F-548875B003AD}">
      <dgm:prSet/>
      <dgm:spPr/>
      <dgm:t>
        <a:bodyPr/>
        <a:lstStyle/>
        <a:p>
          <a:endParaRPr lang="en-US"/>
        </a:p>
      </dgm:t>
    </dgm:pt>
    <dgm:pt modelId="{9D90D64F-8526-F94A-9677-972E597193B9}">
      <dgm:prSet/>
      <dgm:spPr/>
      <dgm:t>
        <a:bodyPr/>
        <a:lstStyle/>
        <a:p>
          <a:r>
            <a:rPr lang="en-US" baseline="0" dirty="0" smtClean="0"/>
            <a:t>Choices/</a:t>
          </a:r>
          <a:r>
            <a:rPr lang="en-US" dirty="0" smtClean="0"/>
            <a:t>Opportunity Cost</a:t>
          </a:r>
          <a:endParaRPr lang="en-US" dirty="0"/>
        </a:p>
      </dgm:t>
    </dgm:pt>
    <dgm:pt modelId="{1AF9ABA8-188E-9147-834B-B31778313B8F}" type="parTrans" cxnId="{5C9D0F03-34B7-7D48-B9DA-BB382B4150FB}">
      <dgm:prSet/>
      <dgm:spPr/>
      <dgm:t>
        <a:bodyPr/>
        <a:lstStyle/>
        <a:p>
          <a:endParaRPr lang="en-US"/>
        </a:p>
      </dgm:t>
    </dgm:pt>
    <dgm:pt modelId="{CDAD5584-2D5F-E043-B7DE-B8656A1A6554}" type="sibTrans" cxnId="{5C9D0F03-34B7-7D48-B9DA-BB382B4150FB}">
      <dgm:prSet/>
      <dgm:spPr/>
      <dgm:t>
        <a:bodyPr/>
        <a:lstStyle/>
        <a:p>
          <a:endParaRPr lang="en-US"/>
        </a:p>
      </dgm:t>
    </dgm:pt>
    <dgm:pt modelId="{DA304F35-82E3-DE49-B4A9-1EED2D7EBBCC}" type="pres">
      <dgm:prSet presAssocID="{5591DA0E-FFEF-2841-ACB0-B2CF29CC8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EA581E-7B91-3347-A85E-12635DB2B92A}" type="pres">
      <dgm:prSet presAssocID="{9C2956EF-08C7-F043-ABA5-D358015E2D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5600F-44B2-4949-8942-6D9D80D3A072}" type="pres">
      <dgm:prSet presAssocID="{49C13E9E-528E-164C-AF03-B71D57351C9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76DBBB4-97AD-7D43-A233-0CDCA6B1DAEA}" type="pres">
      <dgm:prSet presAssocID="{49C13E9E-528E-164C-AF03-B71D57351C9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A16830A-B55A-FF4D-B24E-BB2903495CF1}" type="pres">
      <dgm:prSet presAssocID="{9D90D64F-8526-F94A-9677-972E597193B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D0F03-34B7-7D48-B9DA-BB382B4150FB}" srcId="{5591DA0E-FFEF-2841-ACB0-B2CF29CC82DA}" destId="{9D90D64F-8526-F94A-9677-972E597193B9}" srcOrd="1" destOrd="0" parTransId="{1AF9ABA8-188E-9147-834B-B31778313B8F}" sibTransId="{CDAD5584-2D5F-E043-B7DE-B8656A1A6554}"/>
    <dgm:cxn modelId="{03EA9972-06A1-2E4E-882A-129DFEBF56E5}" type="presOf" srcId="{49C13E9E-528E-164C-AF03-B71D57351C99}" destId="{0615600F-44B2-4949-8942-6D9D80D3A072}" srcOrd="0" destOrd="0" presId="urn:microsoft.com/office/officeart/2005/8/layout/process1"/>
    <dgm:cxn modelId="{D14901A3-11C2-D44D-9108-8E480E264095}" type="presOf" srcId="{49C13E9E-528E-164C-AF03-B71D57351C99}" destId="{876DBBB4-97AD-7D43-A233-0CDCA6B1DAEA}" srcOrd="1" destOrd="0" presId="urn:microsoft.com/office/officeart/2005/8/layout/process1"/>
    <dgm:cxn modelId="{A0993A65-FE7D-2549-93A8-D315B702CF4A}" type="presOf" srcId="{9C2956EF-08C7-F043-ABA5-D358015E2DEB}" destId="{42EA581E-7B91-3347-A85E-12635DB2B92A}" srcOrd="0" destOrd="0" presId="urn:microsoft.com/office/officeart/2005/8/layout/process1"/>
    <dgm:cxn modelId="{3E97F099-C6DF-E24F-A5F7-36B875F7755A}" type="presOf" srcId="{9D90D64F-8526-F94A-9677-972E597193B9}" destId="{2A16830A-B55A-FF4D-B24E-BB2903495CF1}" srcOrd="0" destOrd="0" presId="urn:microsoft.com/office/officeart/2005/8/layout/process1"/>
    <dgm:cxn modelId="{02E695AD-42F8-A243-981F-548875B003AD}" srcId="{5591DA0E-FFEF-2841-ACB0-B2CF29CC82DA}" destId="{9C2956EF-08C7-F043-ABA5-D358015E2DEB}" srcOrd="0" destOrd="0" parTransId="{174097CE-B303-8948-BF74-4FD8EA00D7E6}" sibTransId="{49C13E9E-528E-164C-AF03-B71D57351C99}"/>
    <dgm:cxn modelId="{78E00108-60A2-D24E-89E7-27A5E9ED6D10}" type="presOf" srcId="{5591DA0E-FFEF-2841-ACB0-B2CF29CC82DA}" destId="{DA304F35-82E3-DE49-B4A9-1EED2D7EBBCC}" srcOrd="0" destOrd="0" presId="urn:microsoft.com/office/officeart/2005/8/layout/process1"/>
    <dgm:cxn modelId="{4528C0BE-7593-D540-9786-C2DA815E8906}" type="presParOf" srcId="{DA304F35-82E3-DE49-B4A9-1EED2D7EBBCC}" destId="{42EA581E-7B91-3347-A85E-12635DB2B92A}" srcOrd="0" destOrd="0" presId="urn:microsoft.com/office/officeart/2005/8/layout/process1"/>
    <dgm:cxn modelId="{B8D01437-AD66-7247-A83F-0784E9BDDDF0}" type="presParOf" srcId="{DA304F35-82E3-DE49-B4A9-1EED2D7EBBCC}" destId="{0615600F-44B2-4949-8942-6D9D80D3A072}" srcOrd="1" destOrd="0" presId="urn:microsoft.com/office/officeart/2005/8/layout/process1"/>
    <dgm:cxn modelId="{92B42A38-4D51-2649-B516-32A9854B84BD}" type="presParOf" srcId="{0615600F-44B2-4949-8942-6D9D80D3A072}" destId="{876DBBB4-97AD-7D43-A233-0CDCA6B1DAEA}" srcOrd="0" destOrd="0" presId="urn:microsoft.com/office/officeart/2005/8/layout/process1"/>
    <dgm:cxn modelId="{1C38550E-049F-974D-842B-758C15780E7D}" type="presParOf" srcId="{DA304F35-82E3-DE49-B4A9-1EED2D7EBBCC}" destId="{2A16830A-B55A-FF4D-B24E-BB2903495C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91DA0E-FFEF-2841-ACB0-B2CF29CC82D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956EF-08C7-F043-ABA5-D358015E2DEB}">
      <dgm:prSet/>
      <dgm:spPr/>
      <dgm:t>
        <a:bodyPr/>
        <a:lstStyle/>
        <a:p>
          <a:pPr rtl="0"/>
          <a:r>
            <a:rPr lang="en-US" baseline="0" smtClean="0"/>
            <a:t>Scarcity</a:t>
          </a:r>
          <a:endParaRPr lang="en-US"/>
        </a:p>
      </dgm:t>
    </dgm:pt>
    <dgm:pt modelId="{174097CE-B303-8948-BF74-4FD8EA00D7E6}" type="parTrans" cxnId="{02E695AD-42F8-A243-981F-548875B003AD}">
      <dgm:prSet/>
      <dgm:spPr/>
      <dgm:t>
        <a:bodyPr/>
        <a:lstStyle/>
        <a:p>
          <a:endParaRPr lang="en-US"/>
        </a:p>
      </dgm:t>
    </dgm:pt>
    <dgm:pt modelId="{49C13E9E-528E-164C-AF03-B71D57351C99}" type="sibTrans" cxnId="{02E695AD-42F8-A243-981F-548875B003AD}">
      <dgm:prSet/>
      <dgm:spPr/>
      <dgm:t>
        <a:bodyPr/>
        <a:lstStyle/>
        <a:p>
          <a:endParaRPr lang="en-US"/>
        </a:p>
      </dgm:t>
    </dgm:pt>
    <dgm:pt modelId="{9D90D64F-8526-F94A-9677-972E597193B9}">
      <dgm:prSet/>
      <dgm:spPr/>
      <dgm:t>
        <a:bodyPr/>
        <a:lstStyle/>
        <a:p>
          <a:r>
            <a:rPr lang="en-US" dirty="0" smtClean="0"/>
            <a:t>Choices</a:t>
          </a:r>
          <a:endParaRPr lang="en-US" dirty="0"/>
        </a:p>
      </dgm:t>
    </dgm:pt>
    <dgm:pt modelId="{1AF9ABA8-188E-9147-834B-B31778313B8F}" type="parTrans" cxnId="{5C9D0F03-34B7-7D48-B9DA-BB382B4150FB}">
      <dgm:prSet/>
      <dgm:spPr/>
      <dgm:t>
        <a:bodyPr/>
        <a:lstStyle/>
        <a:p>
          <a:endParaRPr lang="en-US"/>
        </a:p>
      </dgm:t>
    </dgm:pt>
    <dgm:pt modelId="{CDAD5584-2D5F-E043-B7DE-B8656A1A6554}" type="sibTrans" cxnId="{5C9D0F03-34B7-7D48-B9DA-BB382B4150FB}">
      <dgm:prSet/>
      <dgm:spPr/>
      <dgm:t>
        <a:bodyPr/>
        <a:lstStyle/>
        <a:p>
          <a:endParaRPr lang="en-US"/>
        </a:p>
      </dgm:t>
    </dgm:pt>
    <dgm:pt modelId="{DA304F35-82E3-DE49-B4A9-1EED2D7EBBCC}" type="pres">
      <dgm:prSet presAssocID="{5591DA0E-FFEF-2841-ACB0-B2CF29CC8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EA581E-7B91-3347-A85E-12635DB2B92A}" type="pres">
      <dgm:prSet presAssocID="{9C2956EF-08C7-F043-ABA5-D358015E2D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5600F-44B2-4949-8942-6D9D80D3A072}" type="pres">
      <dgm:prSet presAssocID="{49C13E9E-528E-164C-AF03-B71D57351C9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76DBBB4-97AD-7D43-A233-0CDCA6B1DAEA}" type="pres">
      <dgm:prSet presAssocID="{49C13E9E-528E-164C-AF03-B71D57351C9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A16830A-B55A-FF4D-B24E-BB2903495CF1}" type="pres">
      <dgm:prSet presAssocID="{9D90D64F-8526-F94A-9677-972E597193B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3A612-45DC-4944-A4BB-E322F88AE5FE}" type="presOf" srcId="{9C2956EF-08C7-F043-ABA5-D358015E2DEB}" destId="{42EA581E-7B91-3347-A85E-12635DB2B92A}" srcOrd="0" destOrd="0" presId="urn:microsoft.com/office/officeart/2005/8/layout/process1"/>
    <dgm:cxn modelId="{12859AC0-108C-F741-A623-CA52A181D435}" type="presOf" srcId="{49C13E9E-528E-164C-AF03-B71D57351C99}" destId="{876DBBB4-97AD-7D43-A233-0CDCA6B1DAEA}" srcOrd="1" destOrd="0" presId="urn:microsoft.com/office/officeart/2005/8/layout/process1"/>
    <dgm:cxn modelId="{5C9D0F03-34B7-7D48-B9DA-BB382B4150FB}" srcId="{5591DA0E-FFEF-2841-ACB0-B2CF29CC82DA}" destId="{9D90D64F-8526-F94A-9677-972E597193B9}" srcOrd="1" destOrd="0" parTransId="{1AF9ABA8-188E-9147-834B-B31778313B8F}" sibTransId="{CDAD5584-2D5F-E043-B7DE-B8656A1A6554}"/>
    <dgm:cxn modelId="{C9D2F2BC-D694-E74D-98DE-DF496E1FDFF7}" type="presOf" srcId="{5591DA0E-FFEF-2841-ACB0-B2CF29CC82DA}" destId="{DA304F35-82E3-DE49-B4A9-1EED2D7EBBCC}" srcOrd="0" destOrd="0" presId="urn:microsoft.com/office/officeart/2005/8/layout/process1"/>
    <dgm:cxn modelId="{A6030D37-D7ED-284D-9402-6C36B5B1B013}" type="presOf" srcId="{49C13E9E-528E-164C-AF03-B71D57351C99}" destId="{0615600F-44B2-4949-8942-6D9D80D3A072}" srcOrd="0" destOrd="0" presId="urn:microsoft.com/office/officeart/2005/8/layout/process1"/>
    <dgm:cxn modelId="{806CD3AB-B9D0-DD4D-8D43-8BDDEBA19BEE}" type="presOf" srcId="{9D90D64F-8526-F94A-9677-972E597193B9}" destId="{2A16830A-B55A-FF4D-B24E-BB2903495CF1}" srcOrd="0" destOrd="0" presId="urn:microsoft.com/office/officeart/2005/8/layout/process1"/>
    <dgm:cxn modelId="{02E695AD-42F8-A243-981F-548875B003AD}" srcId="{5591DA0E-FFEF-2841-ACB0-B2CF29CC82DA}" destId="{9C2956EF-08C7-F043-ABA5-D358015E2DEB}" srcOrd="0" destOrd="0" parTransId="{174097CE-B303-8948-BF74-4FD8EA00D7E6}" sibTransId="{49C13E9E-528E-164C-AF03-B71D57351C99}"/>
    <dgm:cxn modelId="{053137B9-F6F7-ED45-B707-26FF69D0E095}" type="presParOf" srcId="{DA304F35-82E3-DE49-B4A9-1EED2D7EBBCC}" destId="{42EA581E-7B91-3347-A85E-12635DB2B92A}" srcOrd="0" destOrd="0" presId="urn:microsoft.com/office/officeart/2005/8/layout/process1"/>
    <dgm:cxn modelId="{FB75CEF6-E27D-EB44-978F-CF8CA1A310B7}" type="presParOf" srcId="{DA304F35-82E3-DE49-B4A9-1EED2D7EBBCC}" destId="{0615600F-44B2-4949-8942-6D9D80D3A072}" srcOrd="1" destOrd="0" presId="urn:microsoft.com/office/officeart/2005/8/layout/process1"/>
    <dgm:cxn modelId="{CB108EB0-81FB-764A-9587-364C90FAA3DC}" type="presParOf" srcId="{0615600F-44B2-4949-8942-6D9D80D3A072}" destId="{876DBBB4-97AD-7D43-A233-0CDCA6B1DAEA}" srcOrd="0" destOrd="0" presId="urn:microsoft.com/office/officeart/2005/8/layout/process1"/>
    <dgm:cxn modelId="{DA598A6A-3210-0242-9CA7-4DF477FDAC52}" type="presParOf" srcId="{DA304F35-82E3-DE49-B4A9-1EED2D7EBBCC}" destId="{2A16830A-B55A-FF4D-B24E-BB2903495C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77044-924C-F84C-BC45-7E87BC9FA36E}">
      <dsp:nvSpPr>
        <dsp:cNvPr id="0" name=""/>
        <dsp:cNvSpPr/>
      </dsp:nvSpPr>
      <dsp:spPr>
        <a:xfrm>
          <a:off x="1378" y="1224417"/>
          <a:ext cx="1826832" cy="18268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Unlimited Wants</a:t>
          </a:r>
          <a:endParaRPr lang="en-US" sz="2000" kern="1200" dirty="0"/>
        </a:p>
      </dsp:txBody>
      <dsp:txXfrm>
        <a:off x="268911" y="1491950"/>
        <a:ext cx="1291766" cy="1291766"/>
      </dsp:txXfrm>
    </dsp:sp>
    <dsp:sp modelId="{2170A666-3067-0343-A4E8-AEFFC99D1B69}">
      <dsp:nvSpPr>
        <dsp:cNvPr id="0" name=""/>
        <dsp:cNvSpPr/>
      </dsp:nvSpPr>
      <dsp:spPr>
        <a:xfrm>
          <a:off x="1976549" y="1608052"/>
          <a:ext cx="1059562" cy="105956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116994" y="2013229"/>
        <a:ext cx="778672" cy="249208"/>
      </dsp:txXfrm>
    </dsp:sp>
    <dsp:sp modelId="{41BAB965-0356-7044-A2BD-2C6F66BFC9F4}">
      <dsp:nvSpPr>
        <dsp:cNvPr id="0" name=""/>
        <dsp:cNvSpPr/>
      </dsp:nvSpPr>
      <dsp:spPr>
        <a:xfrm>
          <a:off x="3184450" y="1224417"/>
          <a:ext cx="1826832" cy="18268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Limited Resources</a:t>
          </a:r>
          <a:endParaRPr lang="en-US" sz="2000" kern="1200" dirty="0"/>
        </a:p>
      </dsp:txBody>
      <dsp:txXfrm>
        <a:off x="3451983" y="1491950"/>
        <a:ext cx="1291766" cy="1291766"/>
      </dsp:txXfrm>
    </dsp:sp>
    <dsp:sp modelId="{4957122A-B348-5748-A963-06FDF1E10494}">
      <dsp:nvSpPr>
        <dsp:cNvPr id="0" name=""/>
        <dsp:cNvSpPr/>
      </dsp:nvSpPr>
      <dsp:spPr>
        <a:xfrm>
          <a:off x="5159621" y="1608052"/>
          <a:ext cx="1059562" cy="1059562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300066" y="1826322"/>
        <a:ext cx="778672" cy="623022"/>
      </dsp:txXfrm>
    </dsp:sp>
    <dsp:sp modelId="{FBA773AB-A6F7-F949-840E-25FCB0C2942F}">
      <dsp:nvSpPr>
        <dsp:cNvPr id="0" name=""/>
        <dsp:cNvSpPr/>
      </dsp:nvSpPr>
      <dsp:spPr>
        <a:xfrm>
          <a:off x="6367523" y="1224417"/>
          <a:ext cx="1826832" cy="18268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Scarcity</a:t>
          </a:r>
          <a:endParaRPr lang="en-US" sz="2000" kern="1200" dirty="0"/>
        </a:p>
      </dsp:txBody>
      <dsp:txXfrm>
        <a:off x="6635056" y="1491950"/>
        <a:ext cx="1291766" cy="1291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A581E-7B91-3347-A85E-12635DB2B92A}">
      <dsp:nvSpPr>
        <dsp:cNvPr id="0" name=""/>
        <dsp:cNvSpPr/>
      </dsp:nvSpPr>
      <dsp:spPr>
        <a:xfrm>
          <a:off x="1507" y="702292"/>
          <a:ext cx="3215187" cy="1929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baseline="0" dirty="0" smtClean="0"/>
            <a:t>Scarcity</a:t>
          </a:r>
          <a:endParaRPr lang="en-US" sz="5300" kern="1200" dirty="0"/>
        </a:p>
      </dsp:txBody>
      <dsp:txXfrm>
        <a:off x="58009" y="758794"/>
        <a:ext cx="3102183" cy="1816108"/>
      </dsp:txXfrm>
    </dsp:sp>
    <dsp:sp modelId="{0615600F-44B2-4949-8942-6D9D80D3A072}">
      <dsp:nvSpPr>
        <dsp:cNvPr id="0" name=""/>
        <dsp:cNvSpPr/>
      </dsp:nvSpPr>
      <dsp:spPr>
        <a:xfrm>
          <a:off x="3538213" y="1268165"/>
          <a:ext cx="681619" cy="797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3538213" y="1427638"/>
        <a:ext cx="477133" cy="478420"/>
      </dsp:txXfrm>
    </dsp:sp>
    <dsp:sp modelId="{2A16830A-B55A-FF4D-B24E-BB2903495CF1}">
      <dsp:nvSpPr>
        <dsp:cNvPr id="0" name=""/>
        <dsp:cNvSpPr/>
      </dsp:nvSpPr>
      <dsp:spPr>
        <a:xfrm>
          <a:off x="4502769" y="702292"/>
          <a:ext cx="3215187" cy="1929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Choices</a:t>
          </a:r>
          <a:endParaRPr lang="en-US" sz="5300" kern="1200" dirty="0"/>
        </a:p>
      </dsp:txBody>
      <dsp:txXfrm>
        <a:off x="4559271" y="758794"/>
        <a:ext cx="3102183" cy="1816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A581E-7B91-3347-A85E-12635DB2B92A}">
      <dsp:nvSpPr>
        <dsp:cNvPr id="0" name=""/>
        <dsp:cNvSpPr/>
      </dsp:nvSpPr>
      <dsp:spPr>
        <a:xfrm>
          <a:off x="1507" y="702292"/>
          <a:ext cx="3215187" cy="1929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baseline="0" smtClean="0"/>
            <a:t>Scarcity</a:t>
          </a:r>
          <a:endParaRPr lang="en-US" sz="5300" kern="1200"/>
        </a:p>
      </dsp:txBody>
      <dsp:txXfrm>
        <a:off x="58009" y="758794"/>
        <a:ext cx="3102183" cy="1816108"/>
      </dsp:txXfrm>
    </dsp:sp>
    <dsp:sp modelId="{0615600F-44B2-4949-8942-6D9D80D3A072}">
      <dsp:nvSpPr>
        <dsp:cNvPr id="0" name=""/>
        <dsp:cNvSpPr/>
      </dsp:nvSpPr>
      <dsp:spPr>
        <a:xfrm>
          <a:off x="3538213" y="1268165"/>
          <a:ext cx="681619" cy="797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3538213" y="1427638"/>
        <a:ext cx="477133" cy="478420"/>
      </dsp:txXfrm>
    </dsp:sp>
    <dsp:sp modelId="{2A16830A-B55A-FF4D-B24E-BB2903495CF1}">
      <dsp:nvSpPr>
        <dsp:cNvPr id="0" name=""/>
        <dsp:cNvSpPr/>
      </dsp:nvSpPr>
      <dsp:spPr>
        <a:xfrm>
          <a:off x="4502769" y="702292"/>
          <a:ext cx="3215187" cy="1929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Choices</a:t>
          </a:r>
          <a:endParaRPr lang="en-US" sz="5300" kern="1200" dirty="0"/>
        </a:p>
      </dsp:txBody>
      <dsp:txXfrm>
        <a:off x="4559271" y="758794"/>
        <a:ext cx="3102183" cy="1816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A581E-7B91-3347-A85E-12635DB2B92A}">
      <dsp:nvSpPr>
        <dsp:cNvPr id="0" name=""/>
        <dsp:cNvSpPr/>
      </dsp:nvSpPr>
      <dsp:spPr>
        <a:xfrm>
          <a:off x="1507" y="702292"/>
          <a:ext cx="3215187" cy="1929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baseline="0" dirty="0" smtClean="0"/>
            <a:t>Scarcity</a:t>
          </a:r>
          <a:endParaRPr lang="en-US" sz="3700" kern="1200" dirty="0"/>
        </a:p>
      </dsp:txBody>
      <dsp:txXfrm>
        <a:off x="58009" y="758794"/>
        <a:ext cx="3102183" cy="1816108"/>
      </dsp:txXfrm>
    </dsp:sp>
    <dsp:sp modelId="{0615600F-44B2-4949-8942-6D9D80D3A072}">
      <dsp:nvSpPr>
        <dsp:cNvPr id="0" name=""/>
        <dsp:cNvSpPr/>
      </dsp:nvSpPr>
      <dsp:spPr>
        <a:xfrm>
          <a:off x="3538213" y="1268165"/>
          <a:ext cx="681619" cy="797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538213" y="1427638"/>
        <a:ext cx="477133" cy="478420"/>
      </dsp:txXfrm>
    </dsp:sp>
    <dsp:sp modelId="{2A16830A-B55A-FF4D-B24E-BB2903495CF1}">
      <dsp:nvSpPr>
        <dsp:cNvPr id="0" name=""/>
        <dsp:cNvSpPr/>
      </dsp:nvSpPr>
      <dsp:spPr>
        <a:xfrm>
          <a:off x="4502769" y="702292"/>
          <a:ext cx="3215187" cy="1929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baseline="0" dirty="0" smtClean="0"/>
            <a:t>Choices/</a:t>
          </a:r>
          <a:r>
            <a:rPr lang="en-US" sz="3700" kern="1200" dirty="0" smtClean="0"/>
            <a:t>Opportunity Cost</a:t>
          </a:r>
          <a:endParaRPr lang="en-US" sz="3700" kern="1200" dirty="0"/>
        </a:p>
      </dsp:txBody>
      <dsp:txXfrm>
        <a:off x="4559271" y="758794"/>
        <a:ext cx="3102183" cy="1816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A581E-7B91-3347-A85E-12635DB2B92A}">
      <dsp:nvSpPr>
        <dsp:cNvPr id="0" name=""/>
        <dsp:cNvSpPr/>
      </dsp:nvSpPr>
      <dsp:spPr>
        <a:xfrm>
          <a:off x="1642" y="777325"/>
          <a:ext cx="3501920" cy="2101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smtClean="0"/>
            <a:t>Scarcity</a:t>
          </a:r>
          <a:endParaRPr lang="en-US" sz="4000" kern="1200" dirty="0"/>
        </a:p>
      </dsp:txBody>
      <dsp:txXfrm>
        <a:off x="63183" y="838866"/>
        <a:ext cx="3378838" cy="1978070"/>
      </dsp:txXfrm>
    </dsp:sp>
    <dsp:sp modelId="{0615600F-44B2-4949-8942-6D9D80D3A072}">
      <dsp:nvSpPr>
        <dsp:cNvPr id="0" name=""/>
        <dsp:cNvSpPr/>
      </dsp:nvSpPr>
      <dsp:spPr>
        <a:xfrm>
          <a:off x="3853754" y="1393663"/>
          <a:ext cx="742407" cy="868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853754" y="1567358"/>
        <a:ext cx="519685" cy="521086"/>
      </dsp:txXfrm>
    </dsp:sp>
    <dsp:sp modelId="{2A16830A-B55A-FF4D-B24E-BB2903495CF1}">
      <dsp:nvSpPr>
        <dsp:cNvPr id="0" name=""/>
        <dsp:cNvSpPr/>
      </dsp:nvSpPr>
      <dsp:spPr>
        <a:xfrm>
          <a:off x="4904330" y="777325"/>
          <a:ext cx="3501920" cy="2101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smtClean="0"/>
            <a:t>Choices/</a:t>
          </a:r>
          <a:r>
            <a:rPr lang="en-US" sz="4000" kern="1200" dirty="0" smtClean="0"/>
            <a:t>Opportunity Cost</a:t>
          </a:r>
          <a:endParaRPr lang="en-US" sz="4000" kern="1200" dirty="0"/>
        </a:p>
      </dsp:txBody>
      <dsp:txXfrm>
        <a:off x="4965871" y="838866"/>
        <a:ext cx="3378838" cy="1978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A581E-7B91-3347-A85E-12635DB2B92A}">
      <dsp:nvSpPr>
        <dsp:cNvPr id="0" name=""/>
        <dsp:cNvSpPr/>
      </dsp:nvSpPr>
      <dsp:spPr>
        <a:xfrm>
          <a:off x="1507" y="702292"/>
          <a:ext cx="3215187" cy="1929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baseline="0" smtClean="0"/>
            <a:t>Scarcity</a:t>
          </a:r>
          <a:endParaRPr lang="en-US" sz="5300" kern="1200"/>
        </a:p>
      </dsp:txBody>
      <dsp:txXfrm>
        <a:off x="58009" y="758794"/>
        <a:ext cx="3102183" cy="1816108"/>
      </dsp:txXfrm>
    </dsp:sp>
    <dsp:sp modelId="{0615600F-44B2-4949-8942-6D9D80D3A072}">
      <dsp:nvSpPr>
        <dsp:cNvPr id="0" name=""/>
        <dsp:cNvSpPr/>
      </dsp:nvSpPr>
      <dsp:spPr>
        <a:xfrm>
          <a:off x="3538213" y="1268165"/>
          <a:ext cx="681619" cy="797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3538213" y="1427638"/>
        <a:ext cx="477133" cy="478420"/>
      </dsp:txXfrm>
    </dsp:sp>
    <dsp:sp modelId="{2A16830A-B55A-FF4D-B24E-BB2903495CF1}">
      <dsp:nvSpPr>
        <dsp:cNvPr id="0" name=""/>
        <dsp:cNvSpPr/>
      </dsp:nvSpPr>
      <dsp:spPr>
        <a:xfrm>
          <a:off x="4502769" y="702292"/>
          <a:ext cx="3215187" cy="1929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Choices</a:t>
          </a:r>
          <a:endParaRPr lang="en-US" sz="5300" kern="1200" dirty="0"/>
        </a:p>
      </dsp:txBody>
      <dsp:txXfrm>
        <a:off x="4559271" y="758794"/>
        <a:ext cx="3102183" cy="1816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CA1498-E748-8E48-86F2-A7FEB34B74AF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9DAD594-90B7-F64E-AFAE-A77D62EA74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712757" cy="441438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Discuss with your group:</a:t>
            </a:r>
          </a:p>
          <a:p>
            <a:pPr lvl="1"/>
            <a:r>
              <a:rPr lang="en-US" sz="2400" dirty="0" smtClean="0"/>
              <a:t>What are factors of production?</a:t>
            </a:r>
          </a:p>
          <a:p>
            <a:pPr lvl="1"/>
            <a:r>
              <a:rPr lang="en-US" sz="2400" dirty="0" smtClean="0"/>
              <a:t>What are the four types of factors of production?</a:t>
            </a:r>
          </a:p>
          <a:p>
            <a:pPr lvl="1"/>
            <a:r>
              <a:rPr lang="en-US" sz="2400" dirty="0" smtClean="0"/>
              <a:t>Come up with an example of </a:t>
            </a:r>
            <a:r>
              <a:rPr lang="en-US" sz="2400" dirty="0" smtClean="0"/>
              <a:t>each.</a:t>
            </a:r>
          </a:p>
          <a:p>
            <a:pPr lvl="1"/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As a group, write a sentence of exactly  22 words that includes the following terms: </a:t>
            </a:r>
            <a:r>
              <a:rPr lang="en-US" sz="2800" b="1" dirty="0" smtClean="0"/>
              <a:t>Factors of Production, Scarcity</a:t>
            </a:r>
            <a:r>
              <a:rPr lang="en-US" sz="2800" b="1" dirty="0"/>
              <a:t>, </a:t>
            </a:r>
            <a:r>
              <a:rPr lang="en-US" sz="2800" b="1" dirty="0" smtClean="0"/>
              <a:t>Choice, </a:t>
            </a:r>
            <a:r>
              <a:rPr lang="en-US" sz="2800" b="1" dirty="0"/>
              <a:t>Opportunity Cost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01897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91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3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004736"/>
              </p:ext>
            </p:extLst>
          </p:nvPr>
        </p:nvGraphicFramePr>
        <p:xfrm>
          <a:off x="380999" y="1513240"/>
          <a:ext cx="8407893" cy="365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5433" y="4699131"/>
            <a:ext cx="8463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Economics studies how these choices are made and is a tool for helping people decide if society is making the right choices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5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 Possibilities Curve (PPC)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046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 Possibilities Curve (PPC)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Represents all combinations of the maximum amounts of two goods that can be produced by an economy</a:t>
            </a:r>
          </a:p>
          <a:p>
            <a:r>
              <a:rPr lang="en-US" sz="3200" dirty="0" smtClean="0"/>
              <a:t>All the points on the curve are known as production possibilities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936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95540"/>
            <a:ext cx="8913813" cy="914400"/>
          </a:xfrm>
        </p:spPr>
        <p:txBody>
          <a:bodyPr/>
          <a:lstStyle/>
          <a:p>
            <a:r>
              <a:rPr lang="en-US" dirty="0" smtClean="0"/>
              <a:t>Production Possibilities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4919"/>
              </p:ext>
            </p:extLst>
          </p:nvPr>
        </p:nvGraphicFramePr>
        <p:xfrm>
          <a:off x="381001" y="1719259"/>
          <a:ext cx="8381259" cy="47831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93753"/>
                <a:gridCol w="2793753"/>
                <a:gridCol w="2793753"/>
              </a:tblGrid>
              <a:tr h="7971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Point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Microwaves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Computers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971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971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971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971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971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37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33904"/>
            <a:ext cx="6508377" cy="1143000"/>
          </a:xfrm>
        </p:spPr>
        <p:txBody>
          <a:bodyPr/>
          <a:lstStyle/>
          <a:p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703" y="1404481"/>
            <a:ext cx="8407893" cy="4743082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BASIC ECONOMIC QUESTIONS</a:t>
            </a:r>
            <a:endParaRPr lang="en-US" sz="3600" u="sng" dirty="0"/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What to produce?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How to produce it?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Who to produce it for?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397300"/>
              </p:ext>
            </p:extLst>
          </p:nvPr>
        </p:nvGraphicFramePr>
        <p:xfrm>
          <a:off x="690760" y="3776022"/>
          <a:ext cx="7719465" cy="333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90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dirty="0"/>
              <a:t>economy in which </a:t>
            </a:r>
            <a:r>
              <a:rPr lang="en-US" sz="2800" dirty="0" smtClean="0"/>
              <a:t>production is determined </a:t>
            </a:r>
            <a:r>
              <a:rPr lang="en-US" sz="2800" dirty="0"/>
              <a:t>centrally by a government.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146" y="3333602"/>
            <a:ext cx="4568945" cy="34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9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Market 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economy in which the allocation of resources is free from government intervention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197" y="3736564"/>
            <a:ext cx="3924642" cy="29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7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Scarcity, </a:t>
            </a:r>
            <a:r>
              <a:rPr lang="en-US" sz="3200" dirty="0" smtClean="0"/>
              <a:t>Choice Opportunity Cost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2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75277"/>
            <a:ext cx="8381260" cy="339267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Scarcity – when something is both desired and in limited supply.</a:t>
            </a:r>
            <a:endParaRPr lang="en-US" sz="4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72524"/>
              </p:ext>
            </p:extLst>
          </p:nvPr>
        </p:nvGraphicFramePr>
        <p:xfrm>
          <a:off x="581661" y="3256748"/>
          <a:ext cx="8195734" cy="427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55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90736"/>
            <a:ext cx="8407893" cy="22462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Because of scarcity, society must choose how to use its limited resources.</a:t>
            </a:r>
          </a:p>
          <a:p>
            <a:pPr marL="45720" indent="0">
              <a:buNone/>
            </a:pPr>
            <a:endParaRPr lang="en-US" sz="1200" dirty="0" smtClean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579237"/>
              </p:ext>
            </p:extLst>
          </p:nvPr>
        </p:nvGraphicFramePr>
        <p:xfrm>
          <a:off x="690760" y="3776022"/>
          <a:ext cx="7719465" cy="333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06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33904"/>
            <a:ext cx="6508377" cy="1143000"/>
          </a:xfrm>
        </p:spPr>
        <p:txBody>
          <a:bodyPr/>
          <a:lstStyle/>
          <a:p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703" y="1404481"/>
            <a:ext cx="8407893" cy="4743082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BASIC ECONOMIC QUESTIONS</a:t>
            </a:r>
            <a:endParaRPr lang="en-US" sz="3600" u="sng" dirty="0"/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What to produce?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How to produce it?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Who to produce it for?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693019"/>
              </p:ext>
            </p:extLst>
          </p:nvPr>
        </p:nvGraphicFramePr>
        <p:xfrm>
          <a:off x="690760" y="3776022"/>
          <a:ext cx="7719465" cy="333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832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607821"/>
            <a:ext cx="6508377" cy="1143000"/>
          </a:xfrm>
        </p:spPr>
        <p:txBody>
          <a:bodyPr/>
          <a:lstStyle/>
          <a:p>
            <a:r>
              <a:rPr lang="en-US" dirty="0" smtClean="0"/>
              <a:t>Opportunity Cost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46071"/>
            <a:ext cx="5127626" cy="49008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Economists know that resources have many different uses.</a:t>
            </a:r>
          </a:p>
          <a:p>
            <a:r>
              <a:rPr lang="en-US" sz="3600" dirty="0" smtClean="0"/>
              <a:t>When we make an economic choice, we always give up an alternative.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856" y="1750821"/>
            <a:ext cx="3070001" cy="47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2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Cost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108645"/>
            <a:ext cx="8407893" cy="20401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Opportunity cost = the value of the next best alternative that must be given up to obtain something.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667957"/>
              </p:ext>
            </p:extLst>
          </p:nvPr>
        </p:nvGraphicFramePr>
        <p:xfrm>
          <a:off x="690760" y="3537884"/>
          <a:ext cx="7719465" cy="333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30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Complete the front and back of first page of the practice sheet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735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0"/>
            <a:ext cx="7517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6419</TotalTime>
  <Words>325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Plaza</vt:lpstr>
      <vt:lpstr>Warm-up</vt:lpstr>
      <vt:lpstr>Scarcity, Choice Opportunity Cost</vt:lpstr>
      <vt:lpstr>Scarcity</vt:lpstr>
      <vt:lpstr>Choice</vt:lpstr>
      <vt:lpstr>Choice</vt:lpstr>
      <vt:lpstr>Opportunity Cost</vt:lpstr>
      <vt:lpstr>Opportunity Cost</vt:lpstr>
      <vt:lpstr>Complete the front and back of first page of the practice sheet</vt:lpstr>
      <vt:lpstr>PowerPoint Presentation</vt:lpstr>
      <vt:lpstr>PowerPoint Presentation</vt:lpstr>
      <vt:lpstr>What’s the Point?</vt:lpstr>
      <vt:lpstr>Production Possibilities Curve (PPC)</vt:lpstr>
      <vt:lpstr>Production Possibilities Curve (PPC)</vt:lpstr>
      <vt:lpstr>Production Possibilities</vt:lpstr>
      <vt:lpstr>Choice</vt:lpstr>
      <vt:lpstr>Command Economy </vt:lpstr>
      <vt:lpstr>Free Market Economy 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Scarcity, Opportunity Cost, Basic Economic Questions</dc:title>
  <dc:creator>Teacher Tigard-Tualatin</dc:creator>
  <cp:lastModifiedBy>Teacher Tigard-Tualatin</cp:lastModifiedBy>
  <cp:revision>10</cp:revision>
  <dcterms:created xsi:type="dcterms:W3CDTF">2016-09-09T15:43:53Z</dcterms:created>
  <dcterms:modified xsi:type="dcterms:W3CDTF">2017-09-12T03:25:55Z</dcterms:modified>
</cp:coreProperties>
</file>