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60" r:id="rId4"/>
    <p:sldId id="259" r:id="rId5"/>
    <p:sldId id="261" r:id="rId6"/>
    <p:sldId id="262" r:id="rId7"/>
    <p:sldId id="263" r:id="rId8"/>
    <p:sldId id="25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BCC2C64-A604-FB4B-8B48-8FF484BFB74D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2618D6C-A0A9-4742-9A11-BBCAF6E86D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8557"/>
            <a:ext cx="9134600" cy="514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7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Debt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4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Debt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2782" r="-72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110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</a:t>
            </a:r>
            <a:r>
              <a:rPr lang="en-US" dirty="0" smtClean="0"/>
              <a:t>World Debt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7670" r="-47670"/>
          <a:stretch>
            <a:fillRect/>
          </a:stretch>
        </p:blipFill>
        <p:spPr>
          <a:xfrm>
            <a:off x="-41021" y="2116656"/>
            <a:ext cx="9200213" cy="4437546"/>
          </a:xfrm>
        </p:spPr>
      </p:pic>
    </p:spTree>
    <p:extLst>
      <p:ext uri="{BB962C8B-B14F-4D97-AF65-F5344CB8AC3E}">
        <p14:creationId xmlns:p14="http://schemas.microsoft.com/office/powerpoint/2010/main" val="44057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Monetary Fund (IMF)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Created along with World Bank and GATT (later WTO) in 1947</a:t>
            </a:r>
          </a:p>
          <a:p>
            <a:r>
              <a:rPr lang="en-US" sz="2800" dirty="0" smtClean="0"/>
              <a:t>Important in trying to solve “Third World Debt Crisis”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802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Adjustment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 liberalization</a:t>
            </a:r>
          </a:p>
          <a:p>
            <a:r>
              <a:rPr lang="en-US" dirty="0" smtClean="0"/>
              <a:t>Commodity exports encouraged</a:t>
            </a:r>
          </a:p>
          <a:p>
            <a:r>
              <a:rPr lang="en-US" dirty="0" smtClean="0"/>
              <a:t>Devaluing of currency</a:t>
            </a:r>
          </a:p>
          <a:p>
            <a:r>
              <a:rPr lang="en-US" dirty="0" smtClean="0"/>
              <a:t>FDI encouraged</a:t>
            </a:r>
          </a:p>
          <a:p>
            <a:r>
              <a:rPr lang="en-US" dirty="0" smtClean="0"/>
              <a:t>Privatization of national industries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Reduced government expenditure</a:t>
            </a:r>
          </a:p>
          <a:p>
            <a:r>
              <a:rPr lang="en-US" dirty="0" smtClean="0"/>
              <a:t>Charging for basic services (education, health care)</a:t>
            </a:r>
          </a:p>
          <a:p>
            <a:r>
              <a:rPr lang="en-US" dirty="0" smtClean="0"/>
              <a:t>Removal of subsidies and price controls</a:t>
            </a:r>
          </a:p>
          <a:p>
            <a:r>
              <a:rPr lang="en-US" dirty="0" smtClean="0"/>
              <a:t>Reduced corruption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0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Adjustment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Brought some positive effects, but potentially at the cost of the poor (de-development):</a:t>
            </a:r>
          </a:p>
          <a:p>
            <a:r>
              <a:rPr lang="en-US" dirty="0" smtClean="0"/>
              <a:t>Increased unemployment </a:t>
            </a:r>
          </a:p>
          <a:p>
            <a:r>
              <a:rPr lang="en-US" dirty="0" smtClean="0"/>
              <a:t>Lack of basic services for those who could not pay</a:t>
            </a:r>
          </a:p>
          <a:p>
            <a:r>
              <a:rPr lang="en-US" dirty="0" smtClean="0"/>
              <a:t>Fall in real wages</a:t>
            </a:r>
          </a:p>
          <a:p>
            <a:r>
              <a:rPr lang="en-US" dirty="0" smtClean="0"/>
              <a:t>Increased prices of necessities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4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1997, Zambia spent 40% of its total budget to repay foreign debt, and only 7% for basic </a:t>
            </a:r>
            <a:r>
              <a:rPr lang="en-US" sz="2800" dirty="0" smtClean="0"/>
              <a:t>services</a:t>
            </a:r>
          </a:p>
          <a:p>
            <a:r>
              <a:rPr lang="en-US" sz="2800" dirty="0" smtClean="0"/>
              <a:t>Nigeria borrowed $17 billion dollars, has paid $18 billion back, and still owes $34 billion </a:t>
            </a:r>
          </a:p>
        </p:txBody>
      </p:sp>
    </p:spTree>
    <p:extLst>
      <p:ext uri="{BB962C8B-B14F-4D97-AF65-F5344CB8AC3E}">
        <p14:creationId xmlns:p14="http://schemas.microsoft.com/office/powerpoint/2010/main" val="359663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Pressure to offer debt relief</a:t>
            </a:r>
          </a:p>
          <a:p>
            <a:r>
              <a:rPr lang="en-US" sz="2800" dirty="0" smtClean="0"/>
              <a:t>2010 </a:t>
            </a:r>
            <a:r>
              <a:rPr lang="en-US" sz="2800" dirty="0"/>
              <a:t>– debt owed by developing countries was over $4tn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875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48</TotalTime>
  <Words>180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Perception</vt:lpstr>
      <vt:lpstr>PowerPoint Presentation</vt:lpstr>
      <vt:lpstr>Foreign Debt</vt:lpstr>
      <vt:lpstr>Foreign Debt</vt:lpstr>
      <vt:lpstr>Third World Debt</vt:lpstr>
      <vt:lpstr>International Monetary Fund (IMF)</vt:lpstr>
      <vt:lpstr>Structural Adjustment Policies</vt:lpstr>
      <vt:lpstr>Structural Adjustment Policies</vt:lpstr>
      <vt:lpstr>Foreign Debt</vt:lpstr>
      <vt:lpstr>Debt Forgiveness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ladmin</dc:creator>
  <cp:lastModifiedBy>Teacher Tigard-Tualatin</cp:lastModifiedBy>
  <cp:revision>5</cp:revision>
  <dcterms:created xsi:type="dcterms:W3CDTF">2014-12-11T10:47:06Z</dcterms:created>
  <dcterms:modified xsi:type="dcterms:W3CDTF">2017-04-24T16:12:59Z</dcterms:modified>
</cp:coreProperties>
</file>