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AC9B-20D1-E94E-AE87-12FC5F85E613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BA28-0C85-FB4C-AF0A-3D2331E09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EBFAC9B-20D1-E94E-AE87-12FC5F85E613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BA28-0C85-FB4C-AF0A-3D2331E09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AC9B-20D1-E94E-AE87-12FC5F85E613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EBFAC9B-20D1-E94E-AE87-12FC5F85E613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EBFAC9B-20D1-E94E-AE87-12FC5F85E613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AC9B-20D1-E94E-AE87-12FC5F85E613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BA28-0C85-FB4C-AF0A-3D2331E09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AC9B-20D1-E94E-AE87-12FC5F85E613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BA28-0C85-FB4C-AF0A-3D2331E09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AC9B-20D1-E94E-AE87-12FC5F85E613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BA28-0C85-FB4C-AF0A-3D2331E09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AC9B-20D1-E94E-AE87-12FC5F85E613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AC9B-20D1-E94E-AE87-12FC5F85E613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BA28-0C85-FB4C-AF0A-3D2331E09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EBFAC9B-20D1-E94E-AE87-12FC5F85E613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BA28-0C85-FB4C-AF0A-3D2331E09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EBFAC9B-20D1-E94E-AE87-12FC5F85E613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BA28-0C85-FB4C-AF0A-3D2331E09BE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AC9B-20D1-E94E-AE87-12FC5F85E613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BA28-0C85-FB4C-AF0A-3D2331E09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AC9B-20D1-E94E-AE87-12FC5F85E613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BA28-0C85-FB4C-AF0A-3D2331E09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EBFAC9B-20D1-E94E-AE87-12FC5F85E613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BA28-0C85-FB4C-AF0A-3D2331E09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BFAC9B-20D1-E94E-AE87-12FC5F85E613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F24BA28-0C85-FB4C-AF0A-3D2331E09B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Market-led vs. Intervention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13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Market-oriented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Export-led growth</a:t>
            </a:r>
          </a:p>
          <a:p>
            <a:r>
              <a:rPr lang="en-US" sz="2800" dirty="0" smtClean="0"/>
              <a:t>Trade liberalization</a:t>
            </a:r>
          </a:p>
          <a:p>
            <a:r>
              <a:rPr lang="en-US" sz="2800" dirty="0" smtClean="0"/>
              <a:t>Privatization</a:t>
            </a:r>
          </a:p>
          <a:p>
            <a:r>
              <a:rPr lang="en-US" sz="2800" dirty="0" smtClean="0"/>
              <a:t>FDI</a:t>
            </a:r>
          </a:p>
          <a:p>
            <a:r>
              <a:rPr lang="en-US" sz="2800" dirty="0" smtClean="0"/>
              <a:t>SAP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071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Interventionist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Import-substitution</a:t>
            </a:r>
          </a:p>
          <a:p>
            <a:r>
              <a:rPr lang="en-US" sz="2800" dirty="0" smtClean="0"/>
              <a:t>Infrastructure spending</a:t>
            </a:r>
          </a:p>
          <a:p>
            <a:r>
              <a:rPr lang="en-US" sz="2800" dirty="0" smtClean="0"/>
              <a:t>Education spending</a:t>
            </a:r>
          </a:p>
          <a:p>
            <a:r>
              <a:rPr lang="en-US" sz="2800" dirty="0" smtClean="0"/>
              <a:t>Health care spending</a:t>
            </a:r>
          </a:p>
          <a:p>
            <a:r>
              <a:rPr lang="en-US" sz="2800" dirty="0" smtClean="0"/>
              <a:t>Income redistribution</a:t>
            </a:r>
          </a:p>
          <a:p>
            <a:r>
              <a:rPr lang="en-US" sz="2800" dirty="0" smtClean="0"/>
              <a:t>Social net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2633162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8</TotalTime>
  <Words>36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Perception</vt:lpstr>
      <vt:lpstr>Market-led vs. Intervention Strategies</vt:lpstr>
      <vt:lpstr>Market-oriented strategies</vt:lpstr>
      <vt:lpstr>Interventionist strategies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Market-led vs. Intervention Strategies</dc:title>
  <dc:creator>ladmin</dc:creator>
  <cp:lastModifiedBy>ladmin</cp:lastModifiedBy>
  <cp:revision>1</cp:revision>
  <dcterms:created xsi:type="dcterms:W3CDTF">2014-12-11T11:35:44Z</dcterms:created>
  <dcterms:modified xsi:type="dcterms:W3CDTF">2014-12-11T11:44:36Z</dcterms:modified>
</cp:coreProperties>
</file>