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84" r:id="rId3"/>
    <p:sldId id="273" r:id="rId4"/>
    <p:sldId id="274" r:id="rId5"/>
    <p:sldId id="277" r:id="rId6"/>
    <p:sldId id="276" r:id="rId7"/>
    <p:sldId id="280" r:id="rId8"/>
    <p:sldId id="281" r:id="rId9"/>
    <p:sldId id="282" r:id="rId10"/>
    <p:sldId id="278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Empowerment of Women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54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Distribution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48480" r="-48480"/>
          <a:stretch>
            <a:fillRect/>
          </a:stretch>
        </p:blipFill>
        <p:spPr>
          <a:xfrm>
            <a:off x="29539" y="2126461"/>
            <a:ext cx="9343407" cy="4506613"/>
          </a:xfrm>
        </p:spPr>
      </p:pic>
    </p:spTree>
    <p:extLst>
      <p:ext uri="{BB962C8B-B14F-4D97-AF65-F5344CB8AC3E}">
        <p14:creationId xmlns:p14="http://schemas.microsoft.com/office/powerpoint/2010/main" val="4206248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GINI coefficients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4986" b="-4986"/>
          <a:stretch>
            <a:fillRect/>
          </a:stretch>
        </p:blipFill>
        <p:spPr>
          <a:xfrm>
            <a:off x="378135" y="2240427"/>
            <a:ext cx="8535678" cy="4117021"/>
          </a:xfrm>
        </p:spPr>
      </p:pic>
    </p:spTree>
    <p:extLst>
      <p:ext uri="{BB962C8B-B14F-4D97-AF65-F5344CB8AC3E}">
        <p14:creationId xmlns:p14="http://schemas.microsoft.com/office/powerpoint/2010/main" val="1438853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of Gender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27242"/>
            <a:ext cx="7610476" cy="543637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Health – more deaths among girls than boys in developing countries</a:t>
            </a:r>
          </a:p>
          <a:p>
            <a:r>
              <a:rPr lang="en-US" sz="2400" dirty="0" smtClean="0"/>
              <a:t>Education – girls don’t always have the same opportunities as boys</a:t>
            </a:r>
          </a:p>
          <a:p>
            <a:r>
              <a:rPr lang="en-US" sz="2400" dirty="0" smtClean="0"/>
              <a:t>Work – less jobs and lower pay for women</a:t>
            </a:r>
          </a:p>
          <a:p>
            <a:r>
              <a:rPr lang="en-US" sz="2400" dirty="0" smtClean="0"/>
              <a:t>Inheritance and property rights</a:t>
            </a:r>
          </a:p>
          <a:p>
            <a:r>
              <a:rPr lang="en-US" sz="2400" dirty="0" smtClean="0"/>
              <a:t>Access to credit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 marL="34925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5314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Empowerment of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Empowerment of Women </a:t>
            </a:r>
            <a:r>
              <a:rPr lang="en-US" sz="2800" dirty="0" smtClean="0"/>
              <a:t>– getting rid of gender inequality; giving women the same rights and opportunities as men.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5037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Women’s Empowerment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Lower child mortality rates</a:t>
            </a:r>
          </a:p>
          <a:p>
            <a:r>
              <a:rPr lang="en-US" sz="2800" dirty="0" smtClean="0"/>
              <a:t>Better educational achievements of children</a:t>
            </a:r>
          </a:p>
          <a:p>
            <a:r>
              <a:rPr lang="en-US" sz="2800" dirty="0" smtClean="0"/>
              <a:t>Better Human Capital</a:t>
            </a:r>
          </a:p>
          <a:p>
            <a:r>
              <a:rPr lang="en-US" sz="2800" dirty="0" smtClean="0"/>
              <a:t>Lower Birth Rates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709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Distribution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4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High income inequality is a barrier to growth and development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469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unequal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High income inequality means…</a:t>
            </a:r>
          </a:p>
          <a:p>
            <a:pPr lvl="1"/>
            <a:r>
              <a:rPr lang="en-US" sz="2400" dirty="0" smtClean="0"/>
              <a:t>lower savings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oor people can’t get credit because they have to collateral</a:t>
            </a:r>
          </a:p>
          <a:p>
            <a:pPr lvl="1"/>
            <a:r>
              <a:rPr lang="en-US" sz="2400" dirty="0" smtClean="0"/>
              <a:t>a decrease demand of local goods and services</a:t>
            </a:r>
          </a:p>
          <a:p>
            <a:pPr lvl="1"/>
            <a:r>
              <a:rPr lang="en-US" sz="2400" dirty="0" smtClean="0"/>
              <a:t>political control by a small group</a:t>
            </a:r>
          </a:p>
          <a:p>
            <a:pPr lvl="1"/>
            <a:r>
              <a:rPr lang="en-US" sz="2400" dirty="0" smtClean="0"/>
              <a:t>less political stability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027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Lorenz Curve and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err="1" smtClean="0"/>
              <a:t>Gini</a:t>
            </a:r>
            <a:r>
              <a:rPr lang="en-US" dirty="0" smtClean="0"/>
              <a:t> coefficient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0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Distribution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750967"/>
              </p:ext>
            </p:extLst>
          </p:nvPr>
        </p:nvGraphicFramePr>
        <p:xfrm>
          <a:off x="264598" y="2595563"/>
          <a:ext cx="8601425" cy="219455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28775"/>
                <a:gridCol w="1228775"/>
                <a:gridCol w="1228775"/>
                <a:gridCol w="1228775"/>
                <a:gridCol w="1228775"/>
                <a:gridCol w="1228775"/>
                <a:gridCol w="1228775"/>
              </a:tblGrid>
              <a:tr h="86210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Country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Poorest 20%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Second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20%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Third 20%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Fourth 20%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Richest 20%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Gini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coefficient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40676">
                <a:tc>
                  <a:txBody>
                    <a:bodyPr/>
                    <a:lstStyle/>
                    <a:p>
                      <a:r>
                        <a:rPr lang="en-US" dirty="0" smtClean="0"/>
                        <a:t>Belarus (2007)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0.28</a:t>
                      </a:r>
                      <a:endParaRPr lang="en-US" dirty="0"/>
                    </a:p>
                  </a:txBody>
                  <a:tcPr/>
                </a:tc>
              </a:tr>
              <a:tr h="540676">
                <a:tc>
                  <a:txBody>
                    <a:bodyPr/>
                    <a:lstStyle/>
                    <a:p>
                      <a:r>
                        <a:rPr lang="en-US" dirty="0" smtClean="0"/>
                        <a:t>Bolivia (2008)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859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4185</TotalTime>
  <Words>188</Words>
  <Application>Microsoft Macintosh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Perception</vt:lpstr>
      <vt:lpstr>The Empowerment of Women</vt:lpstr>
      <vt:lpstr>Problems of Gender Inequality</vt:lpstr>
      <vt:lpstr>Empowerment of Women</vt:lpstr>
      <vt:lpstr>Benefits of Women’s Empowerment</vt:lpstr>
      <vt:lpstr>Income Distribution</vt:lpstr>
      <vt:lpstr>Income Distribution</vt:lpstr>
      <vt:lpstr>Problems with unequal distributions</vt:lpstr>
      <vt:lpstr>The Lorenz Curve and the Gini coefficient</vt:lpstr>
      <vt:lpstr>Income Distribution</vt:lpstr>
      <vt:lpstr>Income Distribution</vt:lpstr>
      <vt:lpstr>GINI coefficients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Banking and Development</dc:title>
  <dc:creator>Chris Duke</dc:creator>
  <cp:lastModifiedBy>Teacher Tigard-Tualatin</cp:lastModifiedBy>
  <cp:revision>30</cp:revision>
  <dcterms:created xsi:type="dcterms:W3CDTF">2013-02-26T01:29:31Z</dcterms:created>
  <dcterms:modified xsi:type="dcterms:W3CDTF">2017-04-12T16:23:25Z</dcterms:modified>
</cp:coreProperties>
</file>