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8" r:id="rId2"/>
    <p:sldId id="265" r:id="rId3"/>
    <p:sldId id="271" r:id="rId4"/>
    <p:sldId id="258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2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12BD-8601-754B-90B0-D4391162CDE5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D0B14-EED7-D94A-9A2C-749BF8495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0B14-EED7-D94A-9A2C-749BF8495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DEE855-B6AE-7744-88C1-80516EDFE2F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29D611-3242-374A-8E83-12FD77A2A1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Goods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0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7" r="-1177"/>
          <a:stretch>
            <a:fillRect/>
          </a:stretch>
        </p:blipFill>
        <p:spPr>
          <a:xfrm>
            <a:off x="1114425" y="2595563"/>
            <a:ext cx="7610475" cy="3670300"/>
          </a:xfrm>
        </p:spPr>
      </p:pic>
    </p:spTree>
    <p:extLst>
      <p:ext uri="{BB962C8B-B14F-4D97-AF65-F5344CB8AC3E}">
        <p14:creationId xmlns:p14="http://schemas.microsoft.com/office/powerpoint/2010/main" val="221950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Infrastructure</a:t>
            </a:r>
            <a:r>
              <a:rPr lang="en-US" dirty="0" smtClean="0"/>
              <a:t> – power lines, pipes, roads, dams, canals, ports, airports, etc.</a:t>
            </a:r>
          </a:p>
          <a:p>
            <a:r>
              <a:rPr lang="en-US" dirty="0" smtClean="0"/>
              <a:t>Infrastructure is a type of physical capital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5" y="4339941"/>
            <a:ext cx="2898157" cy="192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97" y="4287501"/>
            <a:ext cx="2812716" cy="19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Development of infrastructure is largely a government responsibility. Why?</a:t>
            </a:r>
            <a:endParaRPr lang="en-US" sz="2200" dirty="0" smtClean="0"/>
          </a:p>
          <a:p>
            <a:r>
              <a:rPr lang="en-US" sz="2400" dirty="0" smtClean="0"/>
              <a:t>Extremely important</a:t>
            </a:r>
          </a:p>
          <a:p>
            <a:r>
              <a:rPr lang="en-US" sz="2400" dirty="0" smtClean="0"/>
              <a:t>Public goods (Non-exclusivity)</a:t>
            </a:r>
          </a:p>
          <a:p>
            <a:r>
              <a:rPr lang="en-US" sz="2400" dirty="0" smtClean="0"/>
              <a:t>Monopoly </a:t>
            </a:r>
          </a:p>
        </p:txBody>
      </p:sp>
    </p:spTree>
    <p:extLst>
      <p:ext uri="{BB962C8B-B14F-4D97-AF65-F5344CB8AC3E}">
        <p14:creationId xmlns:p14="http://schemas.microsoft.com/office/powerpoint/2010/main" val="382134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Infrastructure is very important to economic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Increase productivity</a:t>
            </a:r>
          </a:p>
          <a:p>
            <a:r>
              <a:rPr lang="en-US" dirty="0" smtClean="0"/>
              <a:t>Lower costs of production</a:t>
            </a:r>
          </a:p>
          <a:p>
            <a:r>
              <a:rPr lang="en-US" dirty="0" smtClean="0"/>
              <a:t>Increases foreign investment</a:t>
            </a:r>
          </a:p>
          <a:p>
            <a:r>
              <a:rPr lang="en-US" dirty="0" smtClean="0"/>
              <a:t>Increase health and education by connecting people with schools and hospitals</a:t>
            </a:r>
          </a:p>
          <a:p>
            <a:r>
              <a:rPr lang="en-US" dirty="0" smtClean="0"/>
              <a:t>Increased gender equality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Infrastructure in Developing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financing</a:t>
            </a:r>
          </a:p>
          <a:p>
            <a:r>
              <a:rPr lang="en-US" dirty="0" smtClean="0"/>
              <a:t>Inadequate maintenance and poor quality</a:t>
            </a:r>
          </a:p>
          <a:p>
            <a:r>
              <a:rPr lang="en-US" dirty="0" smtClean="0"/>
              <a:t>Limited access by the poor</a:t>
            </a:r>
          </a:p>
          <a:p>
            <a:r>
              <a:rPr lang="en-US" dirty="0" smtClean="0"/>
              <a:t>Misallocation of resources</a:t>
            </a:r>
          </a:p>
          <a:p>
            <a:r>
              <a:rPr lang="en-US" dirty="0" smtClean="0"/>
              <a:t>Neglect of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9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Technological Development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7" r="-1177"/>
          <a:stretch>
            <a:fillRect/>
          </a:stretch>
        </p:blipFill>
        <p:spPr>
          <a:xfrm>
            <a:off x="1114425" y="2595563"/>
            <a:ext cx="7610475" cy="3670300"/>
          </a:xfrm>
        </p:spPr>
      </p:pic>
    </p:spTree>
    <p:extLst>
      <p:ext uri="{BB962C8B-B14F-4D97-AF65-F5344CB8AC3E}">
        <p14:creationId xmlns:p14="http://schemas.microsoft.com/office/powerpoint/2010/main" val="36143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Technology:</a:t>
            </a:r>
            <a:br>
              <a:rPr lang="en-US"/>
            </a:br>
            <a:r>
              <a:rPr lang="en-US"/>
              <a:t>The Development of Physical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Physical Capital/Capital Goods</a:t>
            </a:r>
            <a:r>
              <a:rPr lang="en-US" sz="2400" dirty="0" smtClean="0"/>
              <a:t> – machines, tools, equipment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33" y="3657307"/>
            <a:ext cx="3261277" cy="26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Appropriate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Appropriate </a:t>
            </a:r>
            <a:r>
              <a:rPr lang="en-US" sz="2800" b="1" dirty="0" smtClean="0"/>
              <a:t>Technology </a:t>
            </a:r>
            <a:r>
              <a:rPr lang="en-US" sz="2800" dirty="0" smtClean="0"/>
              <a:t>– technology that is good for the country’s economic and geographical conditions.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49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Technology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Developing Countries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Large quantities of labor</a:t>
            </a:r>
          </a:p>
          <a:p>
            <a:r>
              <a:rPr lang="en-US" dirty="0" smtClean="0"/>
              <a:t>Less ability to produce, maintain and operate complex technology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Developed Countries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Lower quantities </a:t>
            </a:r>
            <a:r>
              <a:rPr lang="en-US" dirty="0"/>
              <a:t>of labor</a:t>
            </a:r>
          </a:p>
          <a:p>
            <a:r>
              <a:rPr lang="en-US" dirty="0" smtClean="0"/>
              <a:t>More ability </a:t>
            </a:r>
            <a:r>
              <a:rPr lang="en-US" dirty="0"/>
              <a:t>to produce, maintain and operate </a:t>
            </a:r>
            <a:r>
              <a:rPr lang="en-US" dirty="0" smtClean="0"/>
              <a:t>complex technology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74" y="4729435"/>
            <a:ext cx="2932213" cy="1901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25" y="4729435"/>
            <a:ext cx="2812386" cy="18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Technology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4424" y="2595563"/>
            <a:ext cx="7610476" cy="197826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Developing and developed countries need different technologies</a:t>
            </a:r>
          </a:p>
          <a:p>
            <a:r>
              <a:rPr lang="en-US" dirty="0" smtClean="0"/>
              <a:t>Example: Farming equipment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6" y="4573830"/>
            <a:ext cx="2636021" cy="189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743" y="4573830"/>
            <a:ext cx="2806420" cy="18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Labor-using Technology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labor/less capital</a:t>
            </a:r>
          </a:p>
          <a:p>
            <a:r>
              <a:rPr lang="en-US" dirty="0" smtClean="0"/>
              <a:t>Increase local employment</a:t>
            </a:r>
          </a:p>
          <a:p>
            <a:r>
              <a:rPr lang="en-US" dirty="0" smtClean="0"/>
              <a:t>Use local skills and materials</a:t>
            </a:r>
          </a:p>
          <a:p>
            <a:r>
              <a:rPr lang="en-US" dirty="0" smtClean="0"/>
              <a:t>Doesn’t require importation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Capital-using Technology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Less labor/more capital</a:t>
            </a:r>
            <a:endParaRPr lang="en-US" dirty="0"/>
          </a:p>
          <a:p>
            <a:r>
              <a:rPr lang="en-US" dirty="0" smtClean="0"/>
              <a:t>Increase local </a:t>
            </a:r>
            <a:r>
              <a:rPr lang="en-US" u="sng" dirty="0" smtClean="0"/>
              <a:t>un</a:t>
            </a:r>
            <a:r>
              <a:rPr lang="en-US" dirty="0" smtClean="0"/>
              <a:t>employment</a:t>
            </a:r>
            <a:endParaRPr lang="en-US" dirty="0"/>
          </a:p>
          <a:p>
            <a:r>
              <a:rPr lang="en-US" dirty="0" smtClean="0"/>
              <a:t>Require skills that are hard to acquire</a:t>
            </a:r>
            <a:endParaRPr lang="en-US" dirty="0"/>
          </a:p>
          <a:p>
            <a:r>
              <a:rPr lang="en-US" dirty="0" smtClean="0"/>
              <a:t>Often must be imported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Technology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7072" y="2281866"/>
            <a:ext cx="8347828" cy="3984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Problems with developing and using appropriate technology</a:t>
            </a:r>
          </a:p>
          <a:p>
            <a:r>
              <a:rPr lang="en-US" sz="2400" dirty="0" smtClean="0"/>
              <a:t>Most new technologies are capital-using. Why? </a:t>
            </a:r>
          </a:p>
          <a:p>
            <a:r>
              <a:rPr lang="en-US" sz="2400" dirty="0" smtClean="0"/>
              <a:t>Most new technologies come from developed countries.</a:t>
            </a:r>
          </a:p>
          <a:p>
            <a:pPr lvl="2"/>
            <a:r>
              <a:rPr lang="en-US" sz="2000" dirty="0" smtClean="0"/>
              <a:t>Developed countries spend more than 2% of GDP of R&amp;D. Developing countries spend less than 0.5%.</a:t>
            </a:r>
          </a:p>
          <a:p>
            <a:pPr lvl="2"/>
            <a:r>
              <a:rPr lang="en-US" sz="2000" dirty="0" smtClean="0"/>
              <a:t>There is a lack of incentives to create new technologies in developing countries. No market for technologies</a:t>
            </a:r>
            <a:r>
              <a:rPr lang="en-US" sz="2000" dirty="0"/>
              <a:t>.</a:t>
            </a:r>
            <a:endParaRPr lang="en-US" sz="2000" dirty="0" smtClean="0"/>
          </a:p>
          <a:p>
            <a:pPr lvl="3"/>
            <a:r>
              <a:rPr lang="en-US" sz="2000" dirty="0" smtClean="0"/>
              <a:t>Example: medicine</a:t>
            </a:r>
          </a:p>
          <a:p>
            <a:pPr marL="692150" lvl="1" indent="-3429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951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9129</TotalTime>
  <Words>309</Words>
  <Application>Microsoft Macintosh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Capital Goods</vt:lpstr>
      <vt:lpstr>Technological Development Strategy</vt:lpstr>
      <vt:lpstr>Poverty Cycle</vt:lpstr>
      <vt:lpstr>Technology: The Development of Physical Capital</vt:lpstr>
      <vt:lpstr>Appropriate Technology</vt:lpstr>
      <vt:lpstr>Appropriate Technology</vt:lpstr>
      <vt:lpstr>Appropriate Technology</vt:lpstr>
      <vt:lpstr>Appropriate Technology</vt:lpstr>
      <vt:lpstr>Appropriate Technology</vt:lpstr>
      <vt:lpstr>Infrastructure</vt:lpstr>
      <vt:lpstr>Poverty Cycle</vt:lpstr>
      <vt:lpstr>Infrastructure </vt:lpstr>
      <vt:lpstr>Infrastructure</vt:lpstr>
      <vt:lpstr>Infrastructure</vt:lpstr>
      <vt:lpstr>Problems with Infrastructure in Developing Countries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Health as a Development Strategies</dc:title>
  <dc:creator>Chris Duke</dc:creator>
  <cp:lastModifiedBy>Teacher Tigard-Tualatin</cp:lastModifiedBy>
  <cp:revision>20</cp:revision>
  <dcterms:created xsi:type="dcterms:W3CDTF">2013-02-14T03:37:23Z</dcterms:created>
  <dcterms:modified xsi:type="dcterms:W3CDTF">2017-04-12T16:22:10Z</dcterms:modified>
</cp:coreProperties>
</file>