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E5151-DE46-504E-9DDA-CA017E73A766}" type="datetimeFigureOut">
              <a:rPr lang="en-US" smtClean="0"/>
              <a:t>4/10/17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C9B1-9CDD-1844-8381-35033F9A1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5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BC9B1-9CDD-1844-8381-35033F9A1C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12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BC9B1-9CDD-1844-8381-35033F9A1C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12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BC9B1-9CDD-1844-8381-35033F9A1C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12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BC9B1-9CDD-1844-8381-35033F9A1C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12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BC9B1-9CDD-1844-8381-35033F9A1C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1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Trade and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96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Fair trade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50813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problems facing</a:t>
            </a:r>
            <a:br>
              <a:rPr lang="en-US" dirty="0"/>
            </a:br>
            <a:r>
              <a:rPr lang="en-US" dirty="0"/>
              <a:t>many economically less</a:t>
            </a:r>
            <a:br>
              <a:rPr lang="en-US" dirty="0"/>
            </a:br>
            <a:r>
              <a:rPr lang="en-US" dirty="0"/>
              <a:t>developed countries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04779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Exports by LEDC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3456"/>
            <a:ext cx="8724901" cy="367076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Many, but not all, developing countries are limited in their export products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377551"/>
              </p:ext>
            </p:extLst>
          </p:nvPr>
        </p:nvGraphicFramePr>
        <p:xfrm>
          <a:off x="1114424" y="1963091"/>
          <a:ext cx="779938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886"/>
                <a:gridCol w="3345706"/>
                <a:gridCol w="25997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Country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Primary commodities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(%)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Manufactures (%)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Benin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93.8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Burkina Faso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93.5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Ethiopia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91.0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9.0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Mali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93.6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Angola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99.3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0.7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Yemen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95.1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4.9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Bangladesh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405" y="2391467"/>
            <a:ext cx="750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2008</a:t>
            </a:r>
          </a:p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178819"/>
              </p:ext>
            </p:extLst>
          </p:nvPr>
        </p:nvGraphicFramePr>
        <p:xfrm>
          <a:off x="1104900" y="5576033"/>
          <a:ext cx="7620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Country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Manufactures (%)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Services (%)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Cape Verde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Maldives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1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Barriers to trade as a means for development in LEDC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Over-specialization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Price volatility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Inability to access international markets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352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Strategies for Development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5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Export promotion (requires some/all of the following)</a:t>
            </a:r>
          </a:p>
          <a:p>
            <a:pPr marL="800100" lvl="1" indent="-457200"/>
            <a:r>
              <a:rPr lang="en-US" sz="2000" dirty="0" smtClean="0"/>
              <a:t>Free trade</a:t>
            </a:r>
          </a:p>
          <a:p>
            <a:pPr marL="800100" lvl="1" indent="-457200"/>
            <a:r>
              <a:rPr lang="en-US" sz="2000" dirty="0" smtClean="0"/>
              <a:t>Freedom of FDI</a:t>
            </a:r>
          </a:p>
          <a:p>
            <a:pPr marL="800100" lvl="1" indent="-457200"/>
            <a:r>
              <a:rPr lang="en-US" sz="2000" dirty="0" smtClean="0"/>
              <a:t>Floating exchange rate</a:t>
            </a:r>
          </a:p>
          <a:p>
            <a:pPr marL="800100" lvl="1" indent="-457200"/>
            <a:r>
              <a:rPr lang="en-US" sz="2000" dirty="0" smtClean="0"/>
              <a:t>Investment in infrastructure</a:t>
            </a:r>
          </a:p>
          <a:p>
            <a:pPr marL="800100" lvl="1" indent="-457200"/>
            <a:r>
              <a:rPr lang="en-US" sz="2000" dirty="0" smtClean="0"/>
              <a:t>Regulation of industries</a:t>
            </a:r>
          </a:p>
        </p:txBody>
      </p:sp>
    </p:spTree>
    <p:extLst>
      <p:ext uri="{BB962C8B-B14F-4D97-AF65-F5344CB8AC3E}">
        <p14:creationId xmlns:p14="http://schemas.microsoft.com/office/powerpoint/2010/main" val="19630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Export promotion (requires some/all of the following)</a:t>
            </a:r>
          </a:p>
          <a:p>
            <a:pPr marL="800100" lvl="1" indent="-457200"/>
            <a:r>
              <a:rPr lang="en-US" sz="2000" dirty="0" smtClean="0"/>
              <a:t>Free trade</a:t>
            </a:r>
          </a:p>
          <a:p>
            <a:pPr marL="800100" lvl="1" indent="-457200"/>
            <a:r>
              <a:rPr lang="en-US" sz="2000" dirty="0" smtClean="0"/>
              <a:t>Freedom of FDI</a:t>
            </a:r>
          </a:p>
          <a:p>
            <a:pPr marL="800100" lvl="1" indent="-457200"/>
            <a:r>
              <a:rPr lang="en-US" sz="2000" dirty="0" smtClean="0"/>
              <a:t>Floating exchange rate</a:t>
            </a:r>
          </a:p>
          <a:p>
            <a:pPr marL="800100" lvl="1" indent="-457200"/>
            <a:r>
              <a:rPr lang="en-US" sz="2000" dirty="0" smtClean="0"/>
              <a:t>Investment in infrastructure</a:t>
            </a:r>
          </a:p>
          <a:p>
            <a:pPr marL="800100" lvl="1" indent="-457200"/>
            <a:r>
              <a:rPr lang="en-US" sz="2000" dirty="0" smtClean="0"/>
              <a:t>Regulation of industries</a:t>
            </a:r>
          </a:p>
        </p:txBody>
      </p:sp>
    </p:spTree>
    <p:extLst>
      <p:ext uri="{BB962C8B-B14F-4D97-AF65-F5344CB8AC3E}">
        <p14:creationId xmlns:p14="http://schemas.microsoft.com/office/powerpoint/2010/main" val="139690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Import substitution (requires some/all of the following)</a:t>
            </a:r>
          </a:p>
          <a:p>
            <a:pPr marL="800100" lvl="1" indent="-457200"/>
            <a:r>
              <a:rPr lang="en-US" sz="2000" dirty="0" smtClean="0"/>
              <a:t>Subsidies</a:t>
            </a:r>
          </a:p>
          <a:p>
            <a:pPr marL="800100" lvl="1" indent="-457200"/>
            <a:r>
              <a:rPr lang="en-US" sz="2000" dirty="0"/>
              <a:t>P</a:t>
            </a:r>
            <a:r>
              <a:rPr lang="en-US" sz="2000" dirty="0" smtClean="0"/>
              <a:t>rotectionism</a:t>
            </a:r>
          </a:p>
        </p:txBody>
      </p:sp>
    </p:spTree>
    <p:extLst>
      <p:ext uri="{BB962C8B-B14F-4D97-AF65-F5344CB8AC3E}">
        <p14:creationId xmlns:p14="http://schemas.microsoft.com/office/powerpoint/2010/main" val="2224434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Trade liberalization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WTO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Bilateral and regional preferential trade agreements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183492548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2890</TotalTime>
  <Words>187</Words>
  <Application>Microsoft Macintosh PowerPoint</Application>
  <PresentationFormat>On-screen Show (4:3)</PresentationFormat>
  <Paragraphs>77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Perception</vt:lpstr>
      <vt:lpstr>Trade and Development</vt:lpstr>
      <vt:lpstr>Trade problems facing many economically less developed countries</vt:lpstr>
      <vt:lpstr>Exports by LEDC country</vt:lpstr>
      <vt:lpstr>Barriers to trade as a means for development in LEDC</vt:lpstr>
      <vt:lpstr>Trade Strategies for Development</vt:lpstr>
      <vt:lpstr>Strategies</vt:lpstr>
      <vt:lpstr>Strategies</vt:lpstr>
      <vt:lpstr>Strategies</vt:lpstr>
      <vt:lpstr>Strategies</vt:lpstr>
      <vt:lpstr>Strategies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ladmin</dc:creator>
  <cp:lastModifiedBy>Teacher Tigard-Tualatin</cp:lastModifiedBy>
  <cp:revision>6</cp:revision>
  <dcterms:created xsi:type="dcterms:W3CDTF">2014-12-09T09:19:32Z</dcterms:created>
  <dcterms:modified xsi:type="dcterms:W3CDTF">2017-04-12T16:26:10Z</dcterms:modified>
</cp:coreProperties>
</file>