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90" r:id="rId2"/>
    <p:sldId id="257" r:id="rId3"/>
    <p:sldId id="284" r:id="rId4"/>
    <p:sldId id="259" r:id="rId5"/>
    <p:sldId id="285" r:id="rId6"/>
    <p:sldId id="286" r:id="rId7"/>
    <p:sldId id="287" r:id="rId8"/>
    <p:sldId id="288" r:id="rId9"/>
    <p:sldId id="289" r:id="rId10"/>
    <p:sldId id="258" r:id="rId11"/>
    <p:sldId id="262" r:id="rId12"/>
    <p:sldId id="264" r:id="rId13"/>
    <p:sldId id="265" r:id="rId14"/>
    <p:sldId id="266" r:id="rId15"/>
    <p:sldId id="267" r:id="rId16"/>
    <p:sldId id="268" r:id="rId17"/>
    <p:sldId id="270" r:id="rId18"/>
    <p:sldId id="272" r:id="rId19"/>
    <p:sldId id="273" r:id="rId20"/>
    <p:sldId id="275" r:id="rId21"/>
    <p:sldId id="277" r:id="rId22"/>
    <p:sldId id="278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6" autoAdjust="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33639-2DC3-504A-B28A-3FD9B91513CA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C18735-1292-3041-97EB-B9D0E236CADC}">
      <dgm:prSet phldrT="[Text]"/>
      <dgm:spPr/>
      <dgm:t>
        <a:bodyPr/>
        <a:lstStyle/>
        <a:p>
          <a:r>
            <a:rPr lang="en-US" dirty="0" smtClean="0"/>
            <a:t>Price</a:t>
          </a:r>
          <a:endParaRPr lang="en-US" dirty="0"/>
        </a:p>
      </dgm:t>
    </dgm:pt>
    <dgm:pt modelId="{FAFFE6A1-FB77-904D-B04B-56601E3A3124}" type="parTrans" cxnId="{E430C6D5-F59E-F041-AB3D-74AC49F539C4}">
      <dgm:prSet/>
      <dgm:spPr/>
      <dgm:t>
        <a:bodyPr/>
        <a:lstStyle/>
        <a:p>
          <a:endParaRPr lang="en-US"/>
        </a:p>
      </dgm:t>
    </dgm:pt>
    <dgm:pt modelId="{32386233-54CA-684F-9622-DA111E092560}" type="sibTrans" cxnId="{E430C6D5-F59E-F041-AB3D-74AC49F539C4}">
      <dgm:prSet/>
      <dgm:spPr/>
      <dgm:t>
        <a:bodyPr/>
        <a:lstStyle/>
        <a:p>
          <a:endParaRPr lang="en-US"/>
        </a:p>
      </dgm:t>
    </dgm:pt>
    <dgm:pt modelId="{54A3F37A-47F6-D542-93CF-4ACE3BD1CCA4}">
      <dgm:prSet phldrT="[Text]"/>
      <dgm:spPr/>
      <dgm:t>
        <a:bodyPr/>
        <a:lstStyle/>
        <a:p>
          <a:r>
            <a:rPr lang="en-US" dirty="0" smtClean="0"/>
            <a:t>Quantity Supplied</a:t>
          </a:r>
          <a:endParaRPr lang="en-US" dirty="0"/>
        </a:p>
      </dgm:t>
    </dgm:pt>
    <dgm:pt modelId="{213C6D8E-13F2-6A4B-9CFF-86A424CFCE79}" type="parTrans" cxnId="{C667CAA4-9580-6C45-9E73-64037E47AF15}">
      <dgm:prSet/>
      <dgm:spPr/>
      <dgm:t>
        <a:bodyPr/>
        <a:lstStyle/>
        <a:p>
          <a:endParaRPr lang="en-US"/>
        </a:p>
      </dgm:t>
    </dgm:pt>
    <dgm:pt modelId="{FBBEC1A8-781D-544D-9844-5D4823988973}" type="sibTrans" cxnId="{C667CAA4-9580-6C45-9E73-64037E47AF15}">
      <dgm:prSet/>
      <dgm:spPr/>
      <dgm:t>
        <a:bodyPr/>
        <a:lstStyle/>
        <a:p>
          <a:endParaRPr lang="en-US"/>
        </a:p>
      </dgm:t>
    </dgm:pt>
    <dgm:pt modelId="{A97ABDB3-2F45-0147-BD91-D46794D99751}" type="pres">
      <dgm:prSet presAssocID="{B1533639-2DC3-504A-B28A-3FD9B91513C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14E276-06D9-0C4A-8A3A-F692F95CA824}" type="pres">
      <dgm:prSet presAssocID="{C9C18735-1292-3041-97EB-B9D0E236CADC}" presName="upArrow" presStyleLbl="node1" presStyleIdx="0" presStyleCnt="2"/>
      <dgm:spPr/>
    </dgm:pt>
    <dgm:pt modelId="{E55B9165-7DFD-3C44-9FBD-F4371BC39A33}" type="pres">
      <dgm:prSet presAssocID="{C9C18735-1292-3041-97EB-B9D0E236CAD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C9CDA-1E07-E840-8C94-2751B91BBF8D}" type="pres">
      <dgm:prSet presAssocID="{54A3F37A-47F6-D542-93CF-4ACE3BD1CCA4}" presName="downArrow" presStyleLbl="node1" presStyleIdx="1" presStyleCnt="2" custAng="10800000"/>
      <dgm:spPr/>
    </dgm:pt>
    <dgm:pt modelId="{C966A8A7-1C91-1B4E-A161-49AFE2B69CED}" type="pres">
      <dgm:prSet presAssocID="{54A3F37A-47F6-D542-93CF-4ACE3BD1CCA4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6AFEFF-33A4-914B-A9B0-62428A75876A}" type="presOf" srcId="{54A3F37A-47F6-D542-93CF-4ACE3BD1CCA4}" destId="{C966A8A7-1C91-1B4E-A161-49AFE2B69CED}" srcOrd="0" destOrd="0" presId="urn:microsoft.com/office/officeart/2005/8/layout/arrow4"/>
    <dgm:cxn modelId="{90CE4DFA-E339-274B-A57D-2B4781437A6D}" type="presOf" srcId="{B1533639-2DC3-504A-B28A-3FD9B91513CA}" destId="{A97ABDB3-2F45-0147-BD91-D46794D99751}" srcOrd="0" destOrd="0" presId="urn:microsoft.com/office/officeart/2005/8/layout/arrow4"/>
    <dgm:cxn modelId="{C667CAA4-9580-6C45-9E73-64037E47AF15}" srcId="{B1533639-2DC3-504A-B28A-3FD9B91513CA}" destId="{54A3F37A-47F6-D542-93CF-4ACE3BD1CCA4}" srcOrd="1" destOrd="0" parTransId="{213C6D8E-13F2-6A4B-9CFF-86A424CFCE79}" sibTransId="{FBBEC1A8-781D-544D-9844-5D4823988973}"/>
    <dgm:cxn modelId="{8FE3725C-0179-7E43-A020-C74CB26916D1}" type="presOf" srcId="{C9C18735-1292-3041-97EB-B9D0E236CADC}" destId="{E55B9165-7DFD-3C44-9FBD-F4371BC39A33}" srcOrd="0" destOrd="0" presId="urn:microsoft.com/office/officeart/2005/8/layout/arrow4"/>
    <dgm:cxn modelId="{E430C6D5-F59E-F041-AB3D-74AC49F539C4}" srcId="{B1533639-2DC3-504A-B28A-3FD9B91513CA}" destId="{C9C18735-1292-3041-97EB-B9D0E236CADC}" srcOrd="0" destOrd="0" parTransId="{FAFFE6A1-FB77-904D-B04B-56601E3A3124}" sibTransId="{32386233-54CA-684F-9622-DA111E092560}"/>
    <dgm:cxn modelId="{8DBF35B2-2366-D64F-8FF5-78A39A699A6C}" type="presParOf" srcId="{A97ABDB3-2F45-0147-BD91-D46794D99751}" destId="{CB14E276-06D9-0C4A-8A3A-F692F95CA824}" srcOrd="0" destOrd="0" presId="urn:microsoft.com/office/officeart/2005/8/layout/arrow4"/>
    <dgm:cxn modelId="{19F59809-FBC5-674D-A54B-879A693DD30A}" type="presParOf" srcId="{A97ABDB3-2F45-0147-BD91-D46794D99751}" destId="{E55B9165-7DFD-3C44-9FBD-F4371BC39A33}" srcOrd="1" destOrd="0" presId="urn:microsoft.com/office/officeart/2005/8/layout/arrow4"/>
    <dgm:cxn modelId="{AA9E99EA-CDF6-1D4E-826A-728C7416E4B8}" type="presParOf" srcId="{A97ABDB3-2F45-0147-BD91-D46794D99751}" destId="{461C9CDA-1E07-E840-8C94-2751B91BBF8D}" srcOrd="2" destOrd="0" presId="urn:microsoft.com/office/officeart/2005/8/layout/arrow4"/>
    <dgm:cxn modelId="{190C14E8-21AF-FA44-BC26-50A406EE29F4}" type="presParOf" srcId="{A97ABDB3-2F45-0147-BD91-D46794D99751}" destId="{C966A8A7-1C91-1B4E-A161-49AFE2B69CE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7F3AA4-D391-5745-88D8-4B2C9A0BBF99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EF91D-DC60-EB49-9FA9-288FD21B7BCC}">
      <dgm:prSet phldrT="[Text]"/>
      <dgm:spPr/>
      <dgm:t>
        <a:bodyPr/>
        <a:lstStyle/>
        <a:p>
          <a:r>
            <a:rPr lang="en-US" dirty="0" smtClean="0"/>
            <a:t>Price of related good</a:t>
          </a:r>
          <a:endParaRPr lang="en-US" dirty="0"/>
        </a:p>
      </dgm:t>
    </dgm:pt>
    <dgm:pt modelId="{0422F027-18CF-C34F-8244-8C95FFD83401}" type="parTrans" cxnId="{EFCC19DE-A167-8042-A1C0-BF28FE307453}">
      <dgm:prSet/>
      <dgm:spPr/>
      <dgm:t>
        <a:bodyPr/>
        <a:lstStyle/>
        <a:p>
          <a:endParaRPr lang="en-US"/>
        </a:p>
      </dgm:t>
    </dgm:pt>
    <dgm:pt modelId="{97A963D9-04C3-414B-B621-D843D01231DA}" type="sibTrans" cxnId="{EFCC19DE-A167-8042-A1C0-BF28FE307453}">
      <dgm:prSet/>
      <dgm:spPr/>
      <dgm:t>
        <a:bodyPr/>
        <a:lstStyle/>
        <a:p>
          <a:endParaRPr lang="en-US"/>
        </a:p>
      </dgm:t>
    </dgm:pt>
    <dgm:pt modelId="{0CD1F8E9-872E-C14E-933C-43196112D8B5}">
      <dgm:prSet phldrT="[Text]"/>
      <dgm:spPr/>
      <dgm:t>
        <a:bodyPr/>
        <a:lstStyle/>
        <a:p>
          <a:r>
            <a:rPr lang="en-US" dirty="0" smtClean="0"/>
            <a:t>Supply</a:t>
          </a:r>
          <a:endParaRPr lang="en-US" dirty="0"/>
        </a:p>
      </dgm:t>
    </dgm:pt>
    <dgm:pt modelId="{E304D959-66C7-0946-BE16-8C590D7DEA04}" type="parTrans" cxnId="{069E6D00-9A0B-ED43-A770-85BBE787D660}">
      <dgm:prSet/>
      <dgm:spPr/>
      <dgm:t>
        <a:bodyPr/>
        <a:lstStyle/>
        <a:p>
          <a:endParaRPr lang="en-US"/>
        </a:p>
      </dgm:t>
    </dgm:pt>
    <dgm:pt modelId="{5B5BCFB6-DB4C-D34C-AC2D-90438F950752}" type="sibTrans" cxnId="{069E6D00-9A0B-ED43-A770-85BBE787D660}">
      <dgm:prSet/>
      <dgm:spPr/>
      <dgm:t>
        <a:bodyPr/>
        <a:lstStyle/>
        <a:p>
          <a:endParaRPr lang="en-US"/>
        </a:p>
      </dgm:t>
    </dgm:pt>
    <dgm:pt modelId="{C3B67071-E73C-1144-B9F8-D12D9857AC3A}" type="pres">
      <dgm:prSet presAssocID="{FD7F3AA4-D391-5745-88D8-4B2C9A0BBF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0B769-BFBA-994E-AF89-DFC0AC9CE53D}" type="pres">
      <dgm:prSet presAssocID="{165EF91D-DC60-EB49-9FA9-288FD21B7BCC}" presName="upArrow" presStyleLbl="node1" presStyleIdx="0" presStyleCnt="2"/>
      <dgm:spPr/>
    </dgm:pt>
    <dgm:pt modelId="{03D54E7B-9050-C24F-8CEB-821351BF04C1}" type="pres">
      <dgm:prSet presAssocID="{165EF91D-DC60-EB49-9FA9-288FD21B7BC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2AAD4-22A4-1640-AD05-267F5E95867B}" type="pres">
      <dgm:prSet presAssocID="{0CD1F8E9-872E-C14E-933C-43196112D8B5}" presName="downArrow" presStyleLbl="node1" presStyleIdx="1" presStyleCnt="2" custAng="10800000"/>
      <dgm:spPr/>
    </dgm:pt>
    <dgm:pt modelId="{768BF101-BBD1-4945-A64F-5B6126265F66}" type="pres">
      <dgm:prSet presAssocID="{0CD1F8E9-872E-C14E-933C-43196112D8B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E6D00-9A0B-ED43-A770-85BBE787D660}" srcId="{FD7F3AA4-D391-5745-88D8-4B2C9A0BBF99}" destId="{0CD1F8E9-872E-C14E-933C-43196112D8B5}" srcOrd="1" destOrd="0" parTransId="{E304D959-66C7-0946-BE16-8C590D7DEA04}" sibTransId="{5B5BCFB6-DB4C-D34C-AC2D-90438F950752}"/>
    <dgm:cxn modelId="{EFCC19DE-A167-8042-A1C0-BF28FE307453}" srcId="{FD7F3AA4-D391-5745-88D8-4B2C9A0BBF99}" destId="{165EF91D-DC60-EB49-9FA9-288FD21B7BCC}" srcOrd="0" destOrd="0" parTransId="{0422F027-18CF-C34F-8244-8C95FFD83401}" sibTransId="{97A963D9-04C3-414B-B621-D843D01231DA}"/>
    <dgm:cxn modelId="{B898EDF7-3FBF-154A-8932-463EC95E8ABB}" type="presOf" srcId="{FD7F3AA4-D391-5745-88D8-4B2C9A0BBF99}" destId="{C3B67071-E73C-1144-B9F8-D12D9857AC3A}" srcOrd="0" destOrd="0" presId="urn:microsoft.com/office/officeart/2005/8/layout/arrow4"/>
    <dgm:cxn modelId="{0B8FD973-7FB6-1B42-B3CB-5F171DF690AB}" type="presOf" srcId="{165EF91D-DC60-EB49-9FA9-288FD21B7BCC}" destId="{03D54E7B-9050-C24F-8CEB-821351BF04C1}" srcOrd="0" destOrd="0" presId="urn:microsoft.com/office/officeart/2005/8/layout/arrow4"/>
    <dgm:cxn modelId="{E842D34F-9639-D44D-B760-6D2C57050396}" type="presOf" srcId="{0CD1F8E9-872E-C14E-933C-43196112D8B5}" destId="{768BF101-BBD1-4945-A64F-5B6126265F66}" srcOrd="0" destOrd="0" presId="urn:microsoft.com/office/officeart/2005/8/layout/arrow4"/>
    <dgm:cxn modelId="{E2B2E91E-F7BB-644C-B83B-D576C3772D6F}" type="presParOf" srcId="{C3B67071-E73C-1144-B9F8-D12D9857AC3A}" destId="{34D0B769-BFBA-994E-AF89-DFC0AC9CE53D}" srcOrd="0" destOrd="0" presId="urn:microsoft.com/office/officeart/2005/8/layout/arrow4"/>
    <dgm:cxn modelId="{097CB401-D593-E640-9B8D-1D74CFB60DFB}" type="presParOf" srcId="{C3B67071-E73C-1144-B9F8-D12D9857AC3A}" destId="{03D54E7B-9050-C24F-8CEB-821351BF04C1}" srcOrd="1" destOrd="0" presId="urn:microsoft.com/office/officeart/2005/8/layout/arrow4"/>
    <dgm:cxn modelId="{C7FE6280-334A-FB48-BA96-C6EBDAEF0498}" type="presParOf" srcId="{C3B67071-E73C-1144-B9F8-D12D9857AC3A}" destId="{7022AAD4-22A4-1640-AD05-267F5E95867B}" srcOrd="2" destOrd="0" presId="urn:microsoft.com/office/officeart/2005/8/layout/arrow4"/>
    <dgm:cxn modelId="{1F88E292-4AD8-9E48-8E6F-F66438BA762C}" type="presParOf" srcId="{C3B67071-E73C-1144-B9F8-D12D9857AC3A}" destId="{768BF101-BBD1-4945-A64F-5B6126265F6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7F3AA4-D391-5745-88D8-4B2C9A0BBF99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EF91D-DC60-EB49-9FA9-288FD21B7BCC}">
      <dgm:prSet phldrT="[Text]"/>
      <dgm:spPr/>
      <dgm:t>
        <a:bodyPr/>
        <a:lstStyle/>
        <a:p>
          <a:r>
            <a:rPr lang="en-US" dirty="0" smtClean="0"/>
            <a:t>Price of related good</a:t>
          </a:r>
          <a:endParaRPr lang="en-US" dirty="0"/>
        </a:p>
      </dgm:t>
    </dgm:pt>
    <dgm:pt modelId="{0422F027-18CF-C34F-8244-8C95FFD83401}" type="parTrans" cxnId="{EFCC19DE-A167-8042-A1C0-BF28FE307453}">
      <dgm:prSet/>
      <dgm:spPr/>
      <dgm:t>
        <a:bodyPr/>
        <a:lstStyle/>
        <a:p>
          <a:endParaRPr lang="en-US"/>
        </a:p>
      </dgm:t>
    </dgm:pt>
    <dgm:pt modelId="{97A963D9-04C3-414B-B621-D843D01231DA}" type="sibTrans" cxnId="{EFCC19DE-A167-8042-A1C0-BF28FE307453}">
      <dgm:prSet/>
      <dgm:spPr/>
      <dgm:t>
        <a:bodyPr/>
        <a:lstStyle/>
        <a:p>
          <a:endParaRPr lang="en-US"/>
        </a:p>
      </dgm:t>
    </dgm:pt>
    <dgm:pt modelId="{0CD1F8E9-872E-C14E-933C-43196112D8B5}">
      <dgm:prSet phldrT="[Text]"/>
      <dgm:spPr/>
      <dgm:t>
        <a:bodyPr/>
        <a:lstStyle/>
        <a:p>
          <a:r>
            <a:rPr lang="en-US" dirty="0" smtClean="0"/>
            <a:t>Supply</a:t>
          </a:r>
          <a:endParaRPr lang="en-US" dirty="0"/>
        </a:p>
      </dgm:t>
    </dgm:pt>
    <dgm:pt modelId="{E304D959-66C7-0946-BE16-8C590D7DEA04}" type="parTrans" cxnId="{069E6D00-9A0B-ED43-A770-85BBE787D660}">
      <dgm:prSet/>
      <dgm:spPr/>
      <dgm:t>
        <a:bodyPr/>
        <a:lstStyle/>
        <a:p>
          <a:endParaRPr lang="en-US"/>
        </a:p>
      </dgm:t>
    </dgm:pt>
    <dgm:pt modelId="{5B5BCFB6-DB4C-D34C-AC2D-90438F950752}" type="sibTrans" cxnId="{069E6D00-9A0B-ED43-A770-85BBE787D660}">
      <dgm:prSet/>
      <dgm:spPr/>
      <dgm:t>
        <a:bodyPr/>
        <a:lstStyle/>
        <a:p>
          <a:endParaRPr lang="en-US"/>
        </a:p>
      </dgm:t>
    </dgm:pt>
    <dgm:pt modelId="{C3B67071-E73C-1144-B9F8-D12D9857AC3A}" type="pres">
      <dgm:prSet presAssocID="{FD7F3AA4-D391-5745-88D8-4B2C9A0BBF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0B769-BFBA-994E-AF89-DFC0AC9CE53D}" type="pres">
      <dgm:prSet presAssocID="{165EF91D-DC60-EB49-9FA9-288FD21B7BCC}" presName="upArrow" presStyleLbl="node1" presStyleIdx="0" presStyleCnt="2" custAng="10800000"/>
      <dgm:spPr/>
    </dgm:pt>
    <dgm:pt modelId="{03D54E7B-9050-C24F-8CEB-821351BF04C1}" type="pres">
      <dgm:prSet presAssocID="{165EF91D-DC60-EB49-9FA9-288FD21B7BC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2AAD4-22A4-1640-AD05-267F5E95867B}" type="pres">
      <dgm:prSet presAssocID="{0CD1F8E9-872E-C14E-933C-43196112D8B5}" presName="downArrow" presStyleLbl="node1" presStyleIdx="1" presStyleCnt="2" custAng="0"/>
      <dgm:spPr/>
    </dgm:pt>
    <dgm:pt modelId="{768BF101-BBD1-4945-A64F-5B6126265F66}" type="pres">
      <dgm:prSet presAssocID="{0CD1F8E9-872E-C14E-933C-43196112D8B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FDABE-5831-4449-BBF9-6895EE92AC45}" type="presOf" srcId="{0CD1F8E9-872E-C14E-933C-43196112D8B5}" destId="{768BF101-BBD1-4945-A64F-5B6126265F66}" srcOrd="0" destOrd="0" presId="urn:microsoft.com/office/officeart/2005/8/layout/arrow4"/>
    <dgm:cxn modelId="{069E6D00-9A0B-ED43-A770-85BBE787D660}" srcId="{FD7F3AA4-D391-5745-88D8-4B2C9A0BBF99}" destId="{0CD1F8E9-872E-C14E-933C-43196112D8B5}" srcOrd="1" destOrd="0" parTransId="{E304D959-66C7-0946-BE16-8C590D7DEA04}" sibTransId="{5B5BCFB6-DB4C-D34C-AC2D-90438F950752}"/>
    <dgm:cxn modelId="{EFCC19DE-A167-8042-A1C0-BF28FE307453}" srcId="{FD7F3AA4-D391-5745-88D8-4B2C9A0BBF99}" destId="{165EF91D-DC60-EB49-9FA9-288FD21B7BCC}" srcOrd="0" destOrd="0" parTransId="{0422F027-18CF-C34F-8244-8C95FFD83401}" sibTransId="{97A963D9-04C3-414B-B621-D843D01231DA}"/>
    <dgm:cxn modelId="{62D38F36-73A8-5F4D-BC62-9159D36EBFA5}" type="presOf" srcId="{165EF91D-DC60-EB49-9FA9-288FD21B7BCC}" destId="{03D54E7B-9050-C24F-8CEB-821351BF04C1}" srcOrd="0" destOrd="0" presId="urn:microsoft.com/office/officeart/2005/8/layout/arrow4"/>
    <dgm:cxn modelId="{EDB279E0-A9FF-B947-B55C-EF65DE5B17F4}" type="presOf" srcId="{FD7F3AA4-D391-5745-88D8-4B2C9A0BBF99}" destId="{C3B67071-E73C-1144-B9F8-D12D9857AC3A}" srcOrd="0" destOrd="0" presId="urn:microsoft.com/office/officeart/2005/8/layout/arrow4"/>
    <dgm:cxn modelId="{F25435F5-9848-624B-B903-19000AC04754}" type="presParOf" srcId="{C3B67071-E73C-1144-B9F8-D12D9857AC3A}" destId="{34D0B769-BFBA-994E-AF89-DFC0AC9CE53D}" srcOrd="0" destOrd="0" presId="urn:microsoft.com/office/officeart/2005/8/layout/arrow4"/>
    <dgm:cxn modelId="{189BBBDE-A406-B443-A530-823735C2C962}" type="presParOf" srcId="{C3B67071-E73C-1144-B9F8-D12D9857AC3A}" destId="{03D54E7B-9050-C24F-8CEB-821351BF04C1}" srcOrd="1" destOrd="0" presId="urn:microsoft.com/office/officeart/2005/8/layout/arrow4"/>
    <dgm:cxn modelId="{69FA2B63-7D95-034D-90CE-BF8D4F6C0A6B}" type="presParOf" srcId="{C3B67071-E73C-1144-B9F8-D12D9857AC3A}" destId="{7022AAD4-22A4-1640-AD05-267F5E95867B}" srcOrd="2" destOrd="0" presId="urn:microsoft.com/office/officeart/2005/8/layout/arrow4"/>
    <dgm:cxn modelId="{53EBD138-AEB0-AC4F-957F-C3B48EBEB9EB}" type="presParOf" srcId="{C3B67071-E73C-1144-B9F8-D12D9857AC3A}" destId="{768BF101-BBD1-4945-A64F-5B6126265F6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7F3AA4-D391-5745-88D8-4B2C9A0BBF99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EF91D-DC60-EB49-9FA9-288FD21B7BCC}">
      <dgm:prSet phldrT="[Text]"/>
      <dgm:spPr/>
      <dgm:t>
        <a:bodyPr/>
        <a:lstStyle/>
        <a:p>
          <a:r>
            <a:rPr lang="en-US" dirty="0" smtClean="0"/>
            <a:t>Taxes</a:t>
          </a:r>
          <a:endParaRPr lang="en-US" dirty="0"/>
        </a:p>
      </dgm:t>
    </dgm:pt>
    <dgm:pt modelId="{0422F027-18CF-C34F-8244-8C95FFD83401}" type="parTrans" cxnId="{EFCC19DE-A167-8042-A1C0-BF28FE307453}">
      <dgm:prSet/>
      <dgm:spPr/>
      <dgm:t>
        <a:bodyPr/>
        <a:lstStyle/>
        <a:p>
          <a:endParaRPr lang="en-US"/>
        </a:p>
      </dgm:t>
    </dgm:pt>
    <dgm:pt modelId="{97A963D9-04C3-414B-B621-D843D01231DA}" type="sibTrans" cxnId="{EFCC19DE-A167-8042-A1C0-BF28FE307453}">
      <dgm:prSet/>
      <dgm:spPr/>
      <dgm:t>
        <a:bodyPr/>
        <a:lstStyle/>
        <a:p>
          <a:endParaRPr lang="en-US"/>
        </a:p>
      </dgm:t>
    </dgm:pt>
    <dgm:pt modelId="{0CD1F8E9-872E-C14E-933C-43196112D8B5}">
      <dgm:prSet phldrT="[Text]"/>
      <dgm:spPr/>
      <dgm:t>
        <a:bodyPr/>
        <a:lstStyle/>
        <a:p>
          <a:r>
            <a:rPr lang="en-US" dirty="0" smtClean="0"/>
            <a:t>Supply</a:t>
          </a:r>
          <a:endParaRPr lang="en-US" dirty="0"/>
        </a:p>
      </dgm:t>
    </dgm:pt>
    <dgm:pt modelId="{E304D959-66C7-0946-BE16-8C590D7DEA04}" type="parTrans" cxnId="{069E6D00-9A0B-ED43-A770-85BBE787D660}">
      <dgm:prSet/>
      <dgm:spPr/>
      <dgm:t>
        <a:bodyPr/>
        <a:lstStyle/>
        <a:p>
          <a:endParaRPr lang="en-US"/>
        </a:p>
      </dgm:t>
    </dgm:pt>
    <dgm:pt modelId="{5B5BCFB6-DB4C-D34C-AC2D-90438F950752}" type="sibTrans" cxnId="{069E6D00-9A0B-ED43-A770-85BBE787D660}">
      <dgm:prSet/>
      <dgm:spPr/>
      <dgm:t>
        <a:bodyPr/>
        <a:lstStyle/>
        <a:p>
          <a:endParaRPr lang="en-US"/>
        </a:p>
      </dgm:t>
    </dgm:pt>
    <dgm:pt modelId="{C3B67071-E73C-1144-B9F8-D12D9857AC3A}" type="pres">
      <dgm:prSet presAssocID="{FD7F3AA4-D391-5745-88D8-4B2C9A0BBF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0B769-BFBA-994E-AF89-DFC0AC9CE53D}" type="pres">
      <dgm:prSet presAssocID="{165EF91D-DC60-EB49-9FA9-288FD21B7BCC}" presName="upArrow" presStyleLbl="node1" presStyleIdx="0" presStyleCnt="2"/>
      <dgm:spPr/>
    </dgm:pt>
    <dgm:pt modelId="{03D54E7B-9050-C24F-8CEB-821351BF04C1}" type="pres">
      <dgm:prSet presAssocID="{165EF91D-DC60-EB49-9FA9-288FD21B7BC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2AAD4-22A4-1640-AD05-267F5E95867B}" type="pres">
      <dgm:prSet presAssocID="{0CD1F8E9-872E-C14E-933C-43196112D8B5}" presName="downArrow" presStyleLbl="node1" presStyleIdx="1" presStyleCnt="2" custAng="0"/>
      <dgm:spPr/>
    </dgm:pt>
    <dgm:pt modelId="{768BF101-BBD1-4945-A64F-5B6126265F66}" type="pres">
      <dgm:prSet presAssocID="{0CD1F8E9-872E-C14E-933C-43196112D8B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F41C7D-0FE3-C242-80BE-6511EBE24ECB}" type="presOf" srcId="{0CD1F8E9-872E-C14E-933C-43196112D8B5}" destId="{768BF101-BBD1-4945-A64F-5B6126265F66}" srcOrd="0" destOrd="0" presId="urn:microsoft.com/office/officeart/2005/8/layout/arrow4"/>
    <dgm:cxn modelId="{BED33787-52FF-2C4B-BC32-FC399F12A748}" type="presOf" srcId="{FD7F3AA4-D391-5745-88D8-4B2C9A0BBF99}" destId="{C3B67071-E73C-1144-B9F8-D12D9857AC3A}" srcOrd="0" destOrd="0" presId="urn:microsoft.com/office/officeart/2005/8/layout/arrow4"/>
    <dgm:cxn modelId="{069E6D00-9A0B-ED43-A770-85BBE787D660}" srcId="{FD7F3AA4-D391-5745-88D8-4B2C9A0BBF99}" destId="{0CD1F8E9-872E-C14E-933C-43196112D8B5}" srcOrd="1" destOrd="0" parTransId="{E304D959-66C7-0946-BE16-8C590D7DEA04}" sibTransId="{5B5BCFB6-DB4C-D34C-AC2D-90438F950752}"/>
    <dgm:cxn modelId="{EFCC19DE-A167-8042-A1C0-BF28FE307453}" srcId="{FD7F3AA4-D391-5745-88D8-4B2C9A0BBF99}" destId="{165EF91D-DC60-EB49-9FA9-288FD21B7BCC}" srcOrd="0" destOrd="0" parTransId="{0422F027-18CF-C34F-8244-8C95FFD83401}" sibTransId="{97A963D9-04C3-414B-B621-D843D01231DA}"/>
    <dgm:cxn modelId="{82188FB1-EC1E-7440-B5C4-FF3BD8D59860}" type="presOf" srcId="{165EF91D-DC60-EB49-9FA9-288FD21B7BCC}" destId="{03D54E7B-9050-C24F-8CEB-821351BF04C1}" srcOrd="0" destOrd="0" presId="urn:microsoft.com/office/officeart/2005/8/layout/arrow4"/>
    <dgm:cxn modelId="{55DC7825-E446-774E-9094-8BCA060C53CF}" type="presParOf" srcId="{C3B67071-E73C-1144-B9F8-D12D9857AC3A}" destId="{34D0B769-BFBA-994E-AF89-DFC0AC9CE53D}" srcOrd="0" destOrd="0" presId="urn:microsoft.com/office/officeart/2005/8/layout/arrow4"/>
    <dgm:cxn modelId="{3C767157-F4A3-CC43-A41B-B570C4511AE5}" type="presParOf" srcId="{C3B67071-E73C-1144-B9F8-D12D9857AC3A}" destId="{03D54E7B-9050-C24F-8CEB-821351BF04C1}" srcOrd="1" destOrd="0" presId="urn:microsoft.com/office/officeart/2005/8/layout/arrow4"/>
    <dgm:cxn modelId="{64494405-AEC5-4842-AB17-E4B3B3555566}" type="presParOf" srcId="{C3B67071-E73C-1144-B9F8-D12D9857AC3A}" destId="{7022AAD4-22A4-1640-AD05-267F5E95867B}" srcOrd="2" destOrd="0" presId="urn:microsoft.com/office/officeart/2005/8/layout/arrow4"/>
    <dgm:cxn modelId="{B5F8DE6E-C4FE-8F49-8126-EF6A11C2680A}" type="presParOf" srcId="{C3B67071-E73C-1144-B9F8-D12D9857AC3A}" destId="{768BF101-BBD1-4945-A64F-5B6126265F6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7F3AA4-D391-5745-88D8-4B2C9A0BBF99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EF91D-DC60-EB49-9FA9-288FD21B7BCC}">
      <dgm:prSet phldrT="[Text]"/>
      <dgm:spPr/>
      <dgm:t>
        <a:bodyPr/>
        <a:lstStyle/>
        <a:p>
          <a:r>
            <a:rPr lang="en-US" dirty="0" smtClean="0"/>
            <a:t>Taxes</a:t>
          </a:r>
          <a:endParaRPr lang="en-US" dirty="0"/>
        </a:p>
      </dgm:t>
    </dgm:pt>
    <dgm:pt modelId="{0422F027-18CF-C34F-8244-8C95FFD83401}" type="parTrans" cxnId="{EFCC19DE-A167-8042-A1C0-BF28FE307453}">
      <dgm:prSet/>
      <dgm:spPr/>
      <dgm:t>
        <a:bodyPr/>
        <a:lstStyle/>
        <a:p>
          <a:endParaRPr lang="en-US"/>
        </a:p>
      </dgm:t>
    </dgm:pt>
    <dgm:pt modelId="{97A963D9-04C3-414B-B621-D843D01231DA}" type="sibTrans" cxnId="{EFCC19DE-A167-8042-A1C0-BF28FE307453}">
      <dgm:prSet/>
      <dgm:spPr/>
      <dgm:t>
        <a:bodyPr/>
        <a:lstStyle/>
        <a:p>
          <a:endParaRPr lang="en-US"/>
        </a:p>
      </dgm:t>
    </dgm:pt>
    <dgm:pt modelId="{0CD1F8E9-872E-C14E-933C-43196112D8B5}">
      <dgm:prSet phldrT="[Text]"/>
      <dgm:spPr/>
      <dgm:t>
        <a:bodyPr/>
        <a:lstStyle/>
        <a:p>
          <a:r>
            <a:rPr lang="en-US" dirty="0" smtClean="0"/>
            <a:t>Supply</a:t>
          </a:r>
          <a:endParaRPr lang="en-US" dirty="0"/>
        </a:p>
      </dgm:t>
    </dgm:pt>
    <dgm:pt modelId="{E304D959-66C7-0946-BE16-8C590D7DEA04}" type="parTrans" cxnId="{069E6D00-9A0B-ED43-A770-85BBE787D660}">
      <dgm:prSet/>
      <dgm:spPr/>
      <dgm:t>
        <a:bodyPr/>
        <a:lstStyle/>
        <a:p>
          <a:endParaRPr lang="en-US"/>
        </a:p>
      </dgm:t>
    </dgm:pt>
    <dgm:pt modelId="{5B5BCFB6-DB4C-D34C-AC2D-90438F950752}" type="sibTrans" cxnId="{069E6D00-9A0B-ED43-A770-85BBE787D660}">
      <dgm:prSet/>
      <dgm:spPr/>
      <dgm:t>
        <a:bodyPr/>
        <a:lstStyle/>
        <a:p>
          <a:endParaRPr lang="en-US"/>
        </a:p>
      </dgm:t>
    </dgm:pt>
    <dgm:pt modelId="{C3B67071-E73C-1144-B9F8-D12D9857AC3A}" type="pres">
      <dgm:prSet presAssocID="{FD7F3AA4-D391-5745-88D8-4B2C9A0BBF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0B769-BFBA-994E-AF89-DFC0AC9CE53D}" type="pres">
      <dgm:prSet presAssocID="{165EF91D-DC60-EB49-9FA9-288FD21B7BCC}" presName="upArrow" presStyleLbl="node1" presStyleIdx="0" presStyleCnt="2" custAng="10800000"/>
      <dgm:spPr/>
    </dgm:pt>
    <dgm:pt modelId="{03D54E7B-9050-C24F-8CEB-821351BF04C1}" type="pres">
      <dgm:prSet presAssocID="{165EF91D-DC60-EB49-9FA9-288FD21B7BC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2AAD4-22A4-1640-AD05-267F5E95867B}" type="pres">
      <dgm:prSet presAssocID="{0CD1F8E9-872E-C14E-933C-43196112D8B5}" presName="downArrow" presStyleLbl="node1" presStyleIdx="1" presStyleCnt="2" custAng="10800000"/>
      <dgm:spPr/>
    </dgm:pt>
    <dgm:pt modelId="{768BF101-BBD1-4945-A64F-5B6126265F66}" type="pres">
      <dgm:prSet presAssocID="{0CD1F8E9-872E-C14E-933C-43196112D8B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577748-DEF4-1C44-900C-31054A33CCD7}" type="presOf" srcId="{FD7F3AA4-D391-5745-88D8-4B2C9A0BBF99}" destId="{C3B67071-E73C-1144-B9F8-D12D9857AC3A}" srcOrd="0" destOrd="0" presId="urn:microsoft.com/office/officeart/2005/8/layout/arrow4"/>
    <dgm:cxn modelId="{069E6D00-9A0B-ED43-A770-85BBE787D660}" srcId="{FD7F3AA4-D391-5745-88D8-4B2C9A0BBF99}" destId="{0CD1F8E9-872E-C14E-933C-43196112D8B5}" srcOrd="1" destOrd="0" parTransId="{E304D959-66C7-0946-BE16-8C590D7DEA04}" sibTransId="{5B5BCFB6-DB4C-D34C-AC2D-90438F950752}"/>
    <dgm:cxn modelId="{EFCC19DE-A167-8042-A1C0-BF28FE307453}" srcId="{FD7F3AA4-D391-5745-88D8-4B2C9A0BBF99}" destId="{165EF91D-DC60-EB49-9FA9-288FD21B7BCC}" srcOrd="0" destOrd="0" parTransId="{0422F027-18CF-C34F-8244-8C95FFD83401}" sibTransId="{97A963D9-04C3-414B-B621-D843D01231DA}"/>
    <dgm:cxn modelId="{ABEE3D01-0951-4C44-8371-927C38FDA790}" type="presOf" srcId="{165EF91D-DC60-EB49-9FA9-288FD21B7BCC}" destId="{03D54E7B-9050-C24F-8CEB-821351BF04C1}" srcOrd="0" destOrd="0" presId="urn:microsoft.com/office/officeart/2005/8/layout/arrow4"/>
    <dgm:cxn modelId="{D8B290F9-1B7D-694D-83CF-8BFCC884E404}" type="presOf" srcId="{0CD1F8E9-872E-C14E-933C-43196112D8B5}" destId="{768BF101-BBD1-4945-A64F-5B6126265F66}" srcOrd="0" destOrd="0" presId="urn:microsoft.com/office/officeart/2005/8/layout/arrow4"/>
    <dgm:cxn modelId="{61D8B030-F834-1D41-BE59-D883A8BEE681}" type="presParOf" srcId="{C3B67071-E73C-1144-B9F8-D12D9857AC3A}" destId="{34D0B769-BFBA-994E-AF89-DFC0AC9CE53D}" srcOrd="0" destOrd="0" presId="urn:microsoft.com/office/officeart/2005/8/layout/arrow4"/>
    <dgm:cxn modelId="{3430FDF9-39B4-D747-84BB-DF6ECA61C2CD}" type="presParOf" srcId="{C3B67071-E73C-1144-B9F8-D12D9857AC3A}" destId="{03D54E7B-9050-C24F-8CEB-821351BF04C1}" srcOrd="1" destOrd="0" presId="urn:microsoft.com/office/officeart/2005/8/layout/arrow4"/>
    <dgm:cxn modelId="{DEE407F8-DAA7-E645-AADF-37F3C8C124BD}" type="presParOf" srcId="{C3B67071-E73C-1144-B9F8-D12D9857AC3A}" destId="{7022AAD4-22A4-1640-AD05-267F5E95867B}" srcOrd="2" destOrd="0" presId="urn:microsoft.com/office/officeart/2005/8/layout/arrow4"/>
    <dgm:cxn modelId="{BC808ADB-E913-384D-9A6B-AA61D81A00FE}" type="presParOf" srcId="{C3B67071-E73C-1144-B9F8-D12D9857AC3A}" destId="{768BF101-BBD1-4945-A64F-5B6126265F6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7F3AA4-D391-5745-88D8-4B2C9A0BBF99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EF91D-DC60-EB49-9FA9-288FD21B7BCC}">
      <dgm:prSet phldrT="[Text]"/>
      <dgm:spPr/>
      <dgm:t>
        <a:bodyPr/>
        <a:lstStyle/>
        <a:p>
          <a:r>
            <a:rPr lang="en-US" dirty="0" smtClean="0"/>
            <a:t>Subsidies</a:t>
          </a:r>
          <a:endParaRPr lang="en-US" dirty="0"/>
        </a:p>
      </dgm:t>
    </dgm:pt>
    <dgm:pt modelId="{0422F027-18CF-C34F-8244-8C95FFD83401}" type="parTrans" cxnId="{EFCC19DE-A167-8042-A1C0-BF28FE307453}">
      <dgm:prSet/>
      <dgm:spPr/>
      <dgm:t>
        <a:bodyPr/>
        <a:lstStyle/>
        <a:p>
          <a:endParaRPr lang="en-US"/>
        </a:p>
      </dgm:t>
    </dgm:pt>
    <dgm:pt modelId="{97A963D9-04C3-414B-B621-D843D01231DA}" type="sibTrans" cxnId="{EFCC19DE-A167-8042-A1C0-BF28FE307453}">
      <dgm:prSet/>
      <dgm:spPr/>
      <dgm:t>
        <a:bodyPr/>
        <a:lstStyle/>
        <a:p>
          <a:endParaRPr lang="en-US"/>
        </a:p>
      </dgm:t>
    </dgm:pt>
    <dgm:pt modelId="{0CD1F8E9-872E-C14E-933C-43196112D8B5}">
      <dgm:prSet phldrT="[Text]"/>
      <dgm:spPr/>
      <dgm:t>
        <a:bodyPr/>
        <a:lstStyle/>
        <a:p>
          <a:r>
            <a:rPr lang="en-US" dirty="0" smtClean="0"/>
            <a:t>Supply</a:t>
          </a:r>
          <a:endParaRPr lang="en-US" dirty="0"/>
        </a:p>
      </dgm:t>
    </dgm:pt>
    <dgm:pt modelId="{E304D959-66C7-0946-BE16-8C590D7DEA04}" type="parTrans" cxnId="{069E6D00-9A0B-ED43-A770-85BBE787D660}">
      <dgm:prSet/>
      <dgm:spPr/>
      <dgm:t>
        <a:bodyPr/>
        <a:lstStyle/>
        <a:p>
          <a:endParaRPr lang="en-US"/>
        </a:p>
      </dgm:t>
    </dgm:pt>
    <dgm:pt modelId="{5B5BCFB6-DB4C-D34C-AC2D-90438F950752}" type="sibTrans" cxnId="{069E6D00-9A0B-ED43-A770-85BBE787D660}">
      <dgm:prSet/>
      <dgm:spPr/>
      <dgm:t>
        <a:bodyPr/>
        <a:lstStyle/>
        <a:p>
          <a:endParaRPr lang="en-US"/>
        </a:p>
      </dgm:t>
    </dgm:pt>
    <dgm:pt modelId="{C3B67071-E73C-1144-B9F8-D12D9857AC3A}" type="pres">
      <dgm:prSet presAssocID="{FD7F3AA4-D391-5745-88D8-4B2C9A0BBF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0B769-BFBA-994E-AF89-DFC0AC9CE53D}" type="pres">
      <dgm:prSet presAssocID="{165EF91D-DC60-EB49-9FA9-288FD21B7BCC}" presName="upArrow" presStyleLbl="node1" presStyleIdx="0" presStyleCnt="2"/>
      <dgm:spPr/>
    </dgm:pt>
    <dgm:pt modelId="{03D54E7B-9050-C24F-8CEB-821351BF04C1}" type="pres">
      <dgm:prSet presAssocID="{165EF91D-DC60-EB49-9FA9-288FD21B7BC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2AAD4-22A4-1640-AD05-267F5E95867B}" type="pres">
      <dgm:prSet presAssocID="{0CD1F8E9-872E-C14E-933C-43196112D8B5}" presName="downArrow" presStyleLbl="node1" presStyleIdx="1" presStyleCnt="2" custAng="10800000"/>
      <dgm:spPr/>
    </dgm:pt>
    <dgm:pt modelId="{768BF101-BBD1-4945-A64F-5B6126265F66}" type="pres">
      <dgm:prSet presAssocID="{0CD1F8E9-872E-C14E-933C-43196112D8B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177AA-5DDA-674D-8863-22654CEEC83D}" type="presOf" srcId="{FD7F3AA4-D391-5745-88D8-4B2C9A0BBF99}" destId="{C3B67071-E73C-1144-B9F8-D12D9857AC3A}" srcOrd="0" destOrd="0" presId="urn:microsoft.com/office/officeart/2005/8/layout/arrow4"/>
    <dgm:cxn modelId="{1D568CF1-8E8A-B542-8B98-3594C73E57C5}" type="presOf" srcId="{165EF91D-DC60-EB49-9FA9-288FD21B7BCC}" destId="{03D54E7B-9050-C24F-8CEB-821351BF04C1}" srcOrd="0" destOrd="0" presId="urn:microsoft.com/office/officeart/2005/8/layout/arrow4"/>
    <dgm:cxn modelId="{069E6D00-9A0B-ED43-A770-85BBE787D660}" srcId="{FD7F3AA4-D391-5745-88D8-4B2C9A0BBF99}" destId="{0CD1F8E9-872E-C14E-933C-43196112D8B5}" srcOrd="1" destOrd="0" parTransId="{E304D959-66C7-0946-BE16-8C590D7DEA04}" sibTransId="{5B5BCFB6-DB4C-D34C-AC2D-90438F950752}"/>
    <dgm:cxn modelId="{6C49A720-9FB7-EB47-AAE3-D039ED76CAE6}" type="presOf" srcId="{0CD1F8E9-872E-C14E-933C-43196112D8B5}" destId="{768BF101-BBD1-4945-A64F-5B6126265F66}" srcOrd="0" destOrd="0" presId="urn:microsoft.com/office/officeart/2005/8/layout/arrow4"/>
    <dgm:cxn modelId="{EFCC19DE-A167-8042-A1C0-BF28FE307453}" srcId="{FD7F3AA4-D391-5745-88D8-4B2C9A0BBF99}" destId="{165EF91D-DC60-EB49-9FA9-288FD21B7BCC}" srcOrd="0" destOrd="0" parTransId="{0422F027-18CF-C34F-8244-8C95FFD83401}" sibTransId="{97A963D9-04C3-414B-B621-D843D01231DA}"/>
    <dgm:cxn modelId="{E52C7AF8-CCB1-D947-A404-2A2C25DA1875}" type="presParOf" srcId="{C3B67071-E73C-1144-B9F8-D12D9857AC3A}" destId="{34D0B769-BFBA-994E-AF89-DFC0AC9CE53D}" srcOrd="0" destOrd="0" presId="urn:microsoft.com/office/officeart/2005/8/layout/arrow4"/>
    <dgm:cxn modelId="{1D6C68AD-19E8-E142-805E-E0F387A3E25F}" type="presParOf" srcId="{C3B67071-E73C-1144-B9F8-D12D9857AC3A}" destId="{03D54E7B-9050-C24F-8CEB-821351BF04C1}" srcOrd="1" destOrd="0" presId="urn:microsoft.com/office/officeart/2005/8/layout/arrow4"/>
    <dgm:cxn modelId="{DB81B634-D39B-4E43-8A81-8D6259E2A7BC}" type="presParOf" srcId="{C3B67071-E73C-1144-B9F8-D12D9857AC3A}" destId="{7022AAD4-22A4-1640-AD05-267F5E95867B}" srcOrd="2" destOrd="0" presId="urn:microsoft.com/office/officeart/2005/8/layout/arrow4"/>
    <dgm:cxn modelId="{1B4143AB-4C69-7349-8CE2-B5AC0DB50881}" type="presParOf" srcId="{C3B67071-E73C-1144-B9F8-D12D9857AC3A}" destId="{768BF101-BBD1-4945-A64F-5B6126265F6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7F3AA4-D391-5745-88D8-4B2C9A0BBF99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EF91D-DC60-EB49-9FA9-288FD21B7BCC}">
      <dgm:prSet phldrT="[Text]"/>
      <dgm:spPr/>
      <dgm:t>
        <a:bodyPr/>
        <a:lstStyle/>
        <a:p>
          <a:r>
            <a:rPr lang="en-US" dirty="0" smtClean="0"/>
            <a:t>Subsidies</a:t>
          </a:r>
          <a:endParaRPr lang="en-US" dirty="0"/>
        </a:p>
      </dgm:t>
    </dgm:pt>
    <dgm:pt modelId="{0422F027-18CF-C34F-8244-8C95FFD83401}" type="parTrans" cxnId="{EFCC19DE-A167-8042-A1C0-BF28FE307453}">
      <dgm:prSet/>
      <dgm:spPr/>
      <dgm:t>
        <a:bodyPr/>
        <a:lstStyle/>
        <a:p>
          <a:endParaRPr lang="en-US"/>
        </a:p>
      </dgm:t>
    </dgm:pt>
    <dgm:pt modelId="{97A963D9-04C3-414B-B621-D843D01231DA}" type="sibTrans" cxnId="{EFCC19DE-A167-8042-A1C0-BF28FE307453}">
      <dgm:prSet/>
      <dgm:spPr/>
      <dgm:t>
        <a:bodyPr/>
        <a:lstStyle/>
        <a:p>
          <a:endParaRPr lang="en-US"/>
        </a:p>
      </dgm:t>
    </dgm:pt>
    <dgm:pt modelId="{0CD1F8E9-872E-C14E-933C-43196112D8B5}">
      <dgm:prSet phldrT="[Text]"/>
      <dgm:spPr/>
      <dgm:t>
        <a:bodyPr/>
        <a:lstStyle/>
        <a:p>
          <a:r>
            <a:rPr lang="en-US" dirty="0" smtClean="0"/>
            <a:t>Supply</a:t>
          </a:r>
          <a:endParaRPr lang="en-US" dirty="0"/>
        </a:p>
      </dgm:t>
    </dgm:pt>
    <dgm:pt modelId="{E304D959-66C7-0946-BE16-8C590D7DEA04}" type="parTrans" cxnId="{069E6D00-9A0B-ED43-A770-85BBE787D660}">
      <dgm:prSet/>
      <dgm:spPr/>
      <dgm:t>
        <a:bodyPr/>
        <a:lstStyle/>
        <a:p>
          <a:endParaRPr lang="en-US"/>
        </a:p>
      </dgm:t>
    </dgm:pt>
    <dgm:pt modelId="{5B5BCFB6-DB4C-D34C-AC2D-90438F950752}" type="sibTrans" cxnId="{069E6D00-9A0B-ED43-A770-85BBE787D660}">
      <dgm:prSet/>
      <dgm:spPr/>
      <dgm:t>
        <a:bodyPr/>
        <a:lstStyle/>
        <a:p>
          <a:endParaRPr lang="en-US"/>
        </a:p>
      </dgm:t>
    </dgm:pt>
    <dgm:pt modelId="{C3B67071-E73C-1144-B9F8-D12D9857AC3A}" type="pres">
      <dgm:prSet presAssocID="{FD7F3AA4-D391-5745-88D8-4B2C9A0BBF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0B769-BFBA-994E-AF89-DFC0AC9CE53D}" type="pres">
      <dgm:prSet presAssocID="{165EF91D-DC60-EB49-9FA9-288FD21B7BCC}" presName="upArrow" presStyleLbl="node1" presStyleIdx="0" presStyleCnt="2" custAng="10800000"/>
      <dgm:spPr/>
    </dgm:pt>
    <dgm:pt modelId="{03D54E7B-9050-C24F-8CEB-821351BF04C1}" type="pres">
      <dgm:prSet presAssocID="{165EF91D-DC60-EB49-9FA9-288FD21B7BC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2AAD4-22A4-1640-AD05-267F5E95867B}" type="pres">
      <dgm:prSet presAssocID="{0CD1F8E9-872E-C14E-933C-43196112D8B5}" presName="downArrow" presStyleLbl="node1" presStyleIdx="1" presStyleCnt="2" custAng="0"/>
      <dgm:spPr/>
    </dgm:pt>
    <dgm:pt modelId="{768BF101-BBD1-4945-A64F-5B6126265F66}" type="pres">
      <dgm:prSet presAssocID="{0CD1F8E9-872E-C14E-933C-43196112D8B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327E2B-0188-6047-81B6-7FE052B01929}" type="presOf" srcId="{0CD1F8E9-872E-C14E-933C-43196112D8B5}" destId="{768BF101-BBD1-4945-A64F-5B6126265F66}" srcOrd="0" destOrd="0" presId="urn:microsoft.com/office/officeart/2005/8/layout/arrow4"/>
    <dgm:cxn modelId="{069E6D00-9A0B-ED43-A770-85BBE787D660}" srcId="{FD7F3AA4-D391-5745-88D8-4B2C9A0BBF99}" destId="{0CD1F8E9-872E-C14E-933C-43196112D8B5}" srcOrd="1" destOrd="0" parTransId="{E304D959-66C7-0946-BE16-8C590D7DEA04}" sibTransId="{5B5BCFB6-DB4C-D34C-AC2D-90438F950752}"/>
    <dgm:cxn modelId="{EFCC19DE-A167-8042-A1C0-BF28FE307453}" srcId="{FD7F3AA4-D391-5745-88D8-4B2C9A0BBF99}" destId="{165EF91D-DC60-EB49-9FA9-288FD21B7BCC}" srcOrd="0" destOrd="0" parTransId="{0422F027-18CF-C34F-8244-8C95FFD83401}" sibTransId="{97A963D9-04C3-414B-B621-D843D01231DA}"/>
    <dgm:cxn modelId="{770AAA7A-35B4-C74B-B9B0-8C100ECE525E}" type="presOf" srcId="{165EF91D-DC60-EB49-9FA9-288FD21B7BCC}" destId="{03D54E7B-9050-C24F-8CEB-821351BF04C1}" srcOrd="0" destOrd="0" presId="urn:microsoft.com/office/officeart/2005/8/layout/arrow4"/>
    <dgm:cxn modelId="{DC94990B-F3D3-2448-B662-456A1D6D37F1}" type="presOf" srcId="{FD7F3AA4-D391-5745-88D8-4B2C9A0BBF99}" destId="{C3B67071-E73C-1144-B9F8-D12D9857AC3A}" srcOrd="0" destOrd="0" presId="urn:microsoft.com/office/officeart/2005/8/layout/arrow4"/>
    <dgm:cxn modelId="{9A770374-7E19-4644-9522-40A55FA6A84E}" type="presParOf" srcId="{C3B67071-E73C-1144-B9F8-D12D9857AC3A}" destId="{34D0B769-BFBA-994E-AF89-DFC0AC9CE53D}" srcOrd="0" destOrd="0" presId="urn:microsoft.com/office/officeart/2005/8/layout/arrow4"/>
    <dgm:cxn modelId="{E310B962-BF64-4243-B037-8E3BB4DE9D76}" type="presParOf" srcId="{C3B67071-E73C-1144-B9F8-D12D9857AC3A}" destId="{03D54E7B-9050-C24F-8CEB-821351BF04C1}" srcOrd="1" destOrd="0" presId="urn:microsoft.com/office/officeart/2005/8/layout/arrow4"/>
    <dgm:cxn modelId="{27DEACB8-CBB9-3E43-90E1-97939354229D}" type="presParOf" srcId="{C3B67071-E73C-1144-B9F8-D12D9857AC3A}" destId="{7022AAD4-22A4-1640-AD05-267F5E95867B}" srcOrd="2" destOrd="0" presId="urn:microsoft.com/office/officeart/2005/8/layout/arrow4"/>
    <dgm:cxn modelId="{B6773063-D40F-224B-B532-81FF37BBD814}" type="presParOf" srcId="{C3B67071-E73C-1144-B9F8-D12D9857AC3A}" destId="{768BF101-BBD1-4945-A64F-5B6126265F6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7F3AA4-D391-5745-88D8-4B2C9A0BBF99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EF91D-DC60-EB49-9FA9-288FD21B7BCC}">
      <dgm:prSet phldrT="[Text]"/>
      <dgm:spPr/>
      <dgm:t>
        <a:bodyPr/>
        <a:lstStyle/>
        <a:p>
          <a:r>
            <a:rPr lang="en-US" dirty="0" smtClean="0"/>
            <a:t>Number of Firms</a:t>
          </a:r>
          <a:endParaRPr lang="en-US" dirty="0"/>
        </a:p>
      </dgm:t>
    </dgm:pt>
    <dgm:pt modelId="{0422F027-18CF-C34F-8244-8C95FFD83401}" type="parTrans" cxnId="{EFCC19DE-A167-8042-A1C0-BF28FE307453}">
      <dgm:prSet/>
      <dgm:spPr/>
      <dgm:t>
        <a:bodyPr/>
        <a:lstStyle/>
        <a:p>
          <a:endParaRPr lang="en-US"/>
        </a:p>
      </dgm:t>
    </dgm:pt>
    <dgm:pt modelId="{97A963D9-04C3-414B-B621-D843D01231DA}" type="sibTrans" cxnId="{EFCC19DE-A167-8042-A1C0-BF28FE307453}">
      <dgm:prSet/>
      <dgm:spPr/>
      <dgm:t>
        <a:bodyPr/>
        <a:lstStyle/>
        <a:p>
          <a:endParaRPr lang="en-US"/>
        </a:p>
      </dgm:t>
    </dgm:pt>
    <dgm:pt modelId="{0CD1F8E9-872E-C14E-933C-43196112D8B5}">
      <dgm:prSet phldrT="[Text]"/>
      <dgm:spPr/>
      <dgm:t>
        <a:bodyPr/>
        <a:lstStyle/>
        <a:p>
          <a:r>
            <a:rPr lang="en-US" dirty="0" smtClean="0"/>
            <a:t>Supply</a:t>
          </a:r>
          <a:endParaRPr lang="en-US" dirty="0"/>
        </a:p>
      </dgm:t>
    </dgm:pt>
    <dgm:pt modelId="{E304D959-66C7-0946-BE16-8C590D7DEA04}" type="parTrans" cxnId="{069E6D00-9A0B-ED43-A770-85BBE787D660}">
      <dgm:prSet/>
      <dgm:spPr/>
      <dgm:t>
        <a:bodyPr/>
        <a:lstStyle/>
        <a:p>
          <a:endParaRPr lang="en-US"/>
        </a:p>
      </dgm:t>
    </dgm:pt>
    <dgm:pt modelId="{5B5BCFB6-DB4C-D34C-AC2D-90438F950752}" type="sibTrans" cxnId="{069E6D00-9A0B-ED43-A770-85BBE787D660}">
      <dgm:prSet/>
      <dgm:spPr/>
      <dgm:t>
        <a:bodyPr/>
        <a:lstStyle/>
        <a:p>
          <a:endParaRPr lang="en-US"/>
        </a:p>
      </dgm:t>
    </dgm:pt>
    <dgm:pt modelId="{C3B67071-E73C-1144-B9F8-D12D9857AC3A}" type="pres">
      <dgm:prSet presAssocID="{FD7F3AA4-D391-5745-88D8-4B2C9A0BBF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0B769-BFBA-994E-AF89-DFC0AC9CE53D}" type="pres">
      <dgm:prSet presAssocID="{165EF91D-DC60-EB49-9FA9-288FD21B7BCC}" presName="upArrow" presStyleLbl="node1" presStyleIdx="0" presStyleCnt="2"/>
      <dgm:spPr/>
    </dgm:pt>
    <dgm:pt modelId="{03D54E7B-9050-C24F-8CEB-821351BF04C1}" type="pres">
      <dgm:prSet presAssocID="{165EF91D-DC60-EB49-9FA9-288FD21B7BC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2AAD4-22A4-1640-AD05-267F5E95867B}" type="pres">
      <dgm:prSet presAssocID="{0CD1F8E9-872E-C14E-933C-43196112D8B5}" presName="downArrow" presStyleLbl="node1" presStyleIdx="1" presStyleCnt="2" custAng="10800000"/>
      <dgm:spPr/>
    </dgm:pt>
    <dgm:pt modelId="{768BF101-BBD1-4945-A64F-5B6126265F66}" type="pres">
      <dgm:prSet presAssocID="{0CD1F8E9-872E-C14E-933C-43196112D8B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59DF19-D0A1-B34A-8EF6-F37E5B8D94EE}" type="presOf" srcId="{FD7F3AA4-D391-5745-88D8-4B2C9A0BBF99}" destId="{C3B67071-E73C-1144-B9F8-D12D9857AC3A}" srcOrd="0" destOrd="0" presId="urn:microsoft.com/office/officeart/2005/8/layout/arrow4"/>
    <dgm:cxn modelId="{DCA5F844-B83A-3C4E-BF85-81B3FB9CAB85}" type="presOf" srcId="{0CD1F8E9-872E-C14E-933C-43196112D8B5}" destId="{768BF101-BBD1-4945-A64F-5B6126265F66}" srcOrd="0" destOrd="0" presId="urn:microsoft.com/office/officeart/2005/8/layout/arrow4"/>
    <dgm:cxn modelId="{069E6D00-9A0B-ED43-A770-85BBE787D660}" srcId="{FD7F3AA4-D391-5745-88D8-4B2C9A0BBF99}" destId="{0CD1F8E9-872E-C14E-933C-43196112D8B5}" srcOrd="1" destOrd="0" parTransId="{E304D959-66C7-0946-BE16-8C590D7DEA04}" sibTransId="{5B5BCFB6-DB4C-D34C-AC2D-90438F950752}"/>
    <dgm:cxn modelId="{EFCC19DE-A167-8042-A1C0-BF28FE307453}" srcId="{FD7F3AA4-D391-5745-88D8-4B2C9A0BBF99}" destId="{165EF91D-DC60-EB49-9FA9-288FD21B7BCC}" srcOrd="0" destOrd="0" parTransId="{0422F027-18CF-C34F-8244-8C95FFD83401}" sibTransId="{97A963D9-04C3-414B-B621-D843D01231DA}"/>
    <dgm:cxn modelId="{2BE6BCAB-756C-FF4E-8B62-2CB439A9A016}" type="presOf" srcId="{165EF91D-DC60-EB49-9FA9-288FD21B7BCC}" destId="{03D54E7B-9050-C24F-8CEB-821351BF04C1}" srcOrd="0" destOrd="0" presId="urn:microsoft.com/office/officeart/2005/8/layout/arrow4"/>
    <dgm:cxn modelId="{B4D4F4E4-1FBD-0741-A7B2-61C9210477DF}" type="presParOf" srcId="{C3B67071-E73C-1144-B9F8-D12D9857AC3A}" destId="{34D0B769-BFBA-994E-AF89-DFC0AC9CE53D}" srcOrd="0" destOrd="0" presId="urn:microsoft.com/office/officeart/2005/8/layout/arrow4"/>
    <dgm:cxn modelId="{7145051C-F659-C94A-914C-2EDB9176C1E6}" type="presParOf" srcId="{C3B67071-E73C-1144-B9F8-D12D9857AC3A}" destId="{03D54E7B-9050-C24F-8CEB-821351BF04C1}" srcOrd="1" destOrd="0" presId="urn:microsoft.com/office/officeart/2005/8/layout/arrow4"/>
    <dgm:cxn modelId="{4EEA4C9F-2915-8D45-BCFC-F416C61D55B7}" type="presParOf" srcId="{C3B67071-E73C-1144-B9F8-D12D9857AC3A}" destId="{7022AAD4-22A4-1640-AD05-267F5E95867B}" srcOrd="2" destOrd="0" presId="urn:microsoft.com/office/officeart/2005/8/layout/arrow4"/>
    <dgm:cxn modelId="{0A11E871-AEB0-6847-A513-2626E978732B}" type="presParOf" srcId="{C3B67071-E73C-1144-B9F8-D12D9857AC3A}" destId="{768BF101-BBD1-4945-A64F-5B6126265F6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7F3AA4-D391-5745-88D8-4B2C9A0BBF99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EF91D-DC60-EB49-9FA9-288FD21B7BCC}">
      <dgm:prSet phldrT="[Text]"/>
      <dgm:spPr/>
      <dgm:t>
        <a:bodyPr/>
        <a:lstStyle/>
        <a:p>
          <a:r>
            <a:rPr lang="en-US" dirty="0" smtClean="0"/>
            <a:t>Number of Firms</a:t>
          </a:r>
          <a:endParaRPr lang="en-US" dirty="0"/>
        </a:p>
      </dgm:t>
    </dgm:pt>
    <dgm:pt modelId="{0422F027-18CF-C34F-8244-8C95FFD83401}" type="parTrans" cxnId="{EFCC19DE-A167-8042-A1C0-BF28FE307453}">
      <dgm:prSet/>
      <dgm:spPr/>
      <dgm:t>
        <a:bodyPr/>
        <a:lstStyle/>
        <a:p>
          <a:endParaRPr lang="en-US"/>
        </a:p>
      </dgm:t>
    </dgm:pt>
    <dgm:pt modelId="{97A963D9-04C3-414B-B621-D843D01231DA}" type="sibTrans" cxnId="{EFCC19DE-A167-8042-A1C0-BF28FE307453}">
      <dgm:prSet/>
      <dgm:spPr/>
      <dgm:t>
        <a:bodyPr/>
        <a:lstStyle/>
        <a:p>
          <a:endParaRPr lang="en-US"/>
        </a:p>
      </dgm:t>
    </dgm:pt>
    <dgm:pt modelId="{0CD1F8E9-872E-C14E-933C-43196112D8B5}">
      <dgm:prSet phldrT="[Text]"/>
      <dgm:spPr/>
      <dgm:t>
        <a:bodyPr/>
        <a:lstStyle/>
        <a:p>
          <a:r>
            <a:rPr lang="en-US" dirty="0" smtClean="0"/>
            <a:t>Supply</a:t>
          </a:r>
          <a:endParaRPr lang="en-US" dirty="0"/>
        </a:p>
      </dgm:t>
    </dgm:pt>
    <dgm:pt modelId="{E304D959-66C7-0946-BE16-8C590D7DEA04}" type="parTrans" cxnId="{069E6D00-9A0B-ED43-A770-85BBE787D660}">
      <dgm:prSet/>
      <dgm:spPr/>
      <dgm:t>
        <a:bodyPr/>
        <a:lstStyle/>
        <a:p>
          <a:endParaRPr lang="en-US"/>
        </a:p>
      </dgm:t>
    </dgm:pt>
    <dgm:pt modelId="{5B5BCFB6-DB4C-D34C-AC2D-90438F950752}" type="sibTrans" cxnId="{069E6D00-9A0B-ED43-A770-85BBE787D660}">
      <dgm:prSet/>
      <dgm:spPr/>
      <dgm:t>
        <a:bodyPr/>
        <a:lstStyle/>
        <a:p>
          <a:endParaRPr lang="en-US"/>
        </a:p>
      </dgm:t>
    </dgm:pt>
    <dgm:pt modelId="{C3B67071-E73C-1144-B9F8-D12D9857AC3A}" type="pres">
      <dgm:prSet presAssocID="{FD7F3AA4-D391-5745-88D8-4B2C9A0BBF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0B769-BFBA-994E-AF89-DFC0AC9CE53D}" type="pres">
      <dgm:prSet presAssocID="{165EF91D-DC60-EB49-9FA9-288FD21B7BCC}" presName="upArrow" presStyleLbl="node1" presStyleIdx="0" presStyleCnt="2" custAng="10800000"/>
      <dgm:spPr/>
    </dgm:pt>
    <dgm:pt modelId="{03D54E7B-9050-C24F-8CEB-821351BF04C1}" type="pres">
      <dgm:prSet presAssocID="{165EF91D-DC60-EB49-9FA9-288FD21B7BC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2AAD4-22A4-1640-AD05-267F5E95867B}" type="pres">
      <dgm:prSet presAssocID="{0CD1F8E9-872E-C14E-933C-43196112D8B5}" presName="downArrow" presStyleLbl="node1" presStyleIdx="1" presStyleCnt="2" custAng="0"/>
      <dgm:spPr/>
    </dgm:pt>
    <dgm:pt modelId="{768BF101-BBD1-4945-A64F-5B6126265F66}" type="pres">
      <dgm:prSet presAssocID="{0CD1F8E9-872E-C14E-933C-43196112D8B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990115-9AA0-E346-9AA1-FCDECAD135E7}" type="presOf" srcId="{FD7F3AA4-D391-5745-88D8-4B2C9A0BBF99}" destId="{C3B67071-E73C-1144-B9F8-D12D9857AC3A}" srcOrd="0" destOrd="0" presId="urn:microsoft.com/office/officeart/2005/8/layout/arrow4"/>
    <dgm:cxn modelId="{1DF68E27-8E43-2D43-A717-368E9D2C204A}" type="presOf" srcId="{165EF91D-DC60-EB49-9FA9-288FD21B7BCC}" destId="{03D54E7B-9050-C24F-8CEB-821351BF04C1}" srcOrd="0" destOrd="0" presId="urn:microsoft.com/office/officeart/2005/8/layout/arrow4"/>
    <dgm:cxn modelId="{F2422E42-7E25-564C-9084-03FCB9BF85C2}" type="presOf" srcId="{0CD1F8E9-872E-C14E-933C-43196112D8B5}" destId="{768BF101-BBD1-4945-A64F-5B6126265F66}" srcOrd="0" destOrd="0" presId="urn:microsoft.com/office/officeart/2005/8/layout/arrow4"/>
    <dgm:cxn modelId="{069E6D00-9A0B-ED43-A770-85BBE787D660}" srcId="{FD7F3AA4-D391-5745-88D8-4B2C9A0BBF99}" destId="{0CD1F8E9-872E-C14E-933C-43196112D8B5}" srcOrd="1" destOrd="0" parTransId="{E304D959-66C7-0946-BE16-8C590D7DEA04}" sibTransId="{5B5BCFB6-DB4C-D34C-AC2D-90438F950752}"/>
    <dgm:cxn modelId="{EFCC19DE-A167-8042-A1C0-BF28FE307453}" srcId="{FD7F3AA4-D391-5745-88D8-4B2C9A0BBF99}" destId="{165EF91D-DC60-EB49-9FA9-288FD21B7BCC}" srcOrd="0" destOrd="0" parTransId="{0422F027-18CF-C34F-8244-8C95FFD83401}" sibTransId="{97A963D9-04C3-414B-B621-D843D01231DA}"/>
    <dgm:cxn modelId="{E67AB838-16B3-FD4C-83C7-A4AE3E85FC81}" type="presParOf" srcId="{C3B67071-E73C-1144-B9F8-D12D9857AC3A}" destId="{34D0B769-BFBA-994E-AF89-DFC0AC9CE53D}" srcOrd="0" destOrd="0" presId="urn:microsoft.com/office/officeart/2005/8/layout/arrow4"/>
    <dgm:cxn modelId="{924E9800-FC56-6A48-9882-E1567107D224}" type="presParOf" srcId="{C3B67071-E73C-1144-B9F8-D12D9857AC3A}" destId="{03D54E7B-9050-C24F-8CEB-821351BF04C1}" srcOrd="1" destOrd="0" presId="urn:microsoft.com/office/officeart/2005/8/layout/arrow4"/>
    <dgm:cxn modelId="{F8AB961A-FEF4-234E-BF17-1A9DC6C06EE3}" type="presParOf" srcId="{C3B67071-E73C-1144-B9F8-D12D9857AC3A}" destId="{7022AAD4-22A4-1640-AD05-267F5E95867B}" srcOrd="2" destOrd="0" presId="urn:microsoft.com/office/officeart/2005/8/layout/arrow4"/>
    <dgm:cxn modelId="{B515499D-86A2-604F-83A0-4DBBE97F0CF1}" type="presParOf" srcId="{C3B67071-E73C-1144-B9F8-D12D9857AC3A}" destId="{768BF101-BBD1-4945-A64F-5B6126265F6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D7F3AA4-D391-5745-88D8-4B2C9A0BBF99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D1F8E9-872E-C14E-933C-43196112D8B5}">
      <dgm:prSet phldrT="[Text]"/>
      <dgm:spPr/>
      <dgm:t>
        <a:bodyPr/>
        <a:lstStyle/>
        <a:p>
          <a:r>
            <a:rPr lang="en-US" dirty="0" smtClean="0"/>
            <a:t>Supply</a:t>
          </a:r>
          <a:endParaRPr lang="en-US" dirty="0"/>
        </a:p>
      </dgm:t>
    </dgm:pt>
    <dgm:pt modelId="{E304D959-66C7-0946-BE16-8C590D7DEA04}" type="parTrans" cxnId="{069E6D00-9A0B-ED43-A770-85BBE787D660}">
      <dgm:prSet/>
      <dgm:spPr/>
      <dgm:t>
        <a:bodyPr/>
        <a:lstStyle/>
        <a:p>
          <a:endParaRPr lang="en-US"/>
        </a:p>
      </dgm:t>
    </dgm:pt>
    <dgm:pt modelId="{5B5BCFB6-DB4C-D34C-AC2D-90438F950752}" type="sibTrans" cxnId="{069E6D00-9A0B-ED43-A770-85BBE787D660}">
      <dgm:prSet/>
      <dgm:spPr/>
      <dgm:t>
        <a:bodyPr/>
        <a:lstStyle/>
        <a:p>
          <a:endParaRPr lang="en-US"/>
        </a:p>
      </dgm:t>
    </dgm:pt>
    <dgm:pt modelId="{C3B67071-E73C-1144-B9F8-D12D9857AC3A}" type="pres">
      <dgm:prSet presAssocID="{FD7F3AA4-D391-5745-88D8-4B2C9A0BBF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95F372-2E5D-B54B-8C34-8A7ED8A934D7}" type="pres">
      <dgm:prSet presAssocID="{0CD1F8E9-872E-C14E-933C-43196112D8B5}" presName="upArrow" presStyleLbl="node1" presStyleIdx="0" presStyleCnt="1" custAng="10800000"/>
      <dgm:spPr/>
    </dgm:pt>
    <dgm:pt modelId="{FE0D6CA0-84E9-6346-9035-8FEA8E67CCE1}" type="pres">
      <dgm:prSet presAssocID="{0CD1F8E9-872E-C14E-933C-43196112D8B5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E6D00-9A0B-ED43-A770-85BBE787D660}" srcId="{FD7F3AA4-D391-5745-88D8-4B2C9A0BBF99}" destId="{0CD1F8E9-872E-C14E-933C-43196112D8B5}" srcOrd="0" destOrd="0" parTransId="{E304D959-66C7-0946-BE16-8C590D7DEA04}" sibTransId="{5B5BCFB6-DB4C-D34C-AC2D-90438F950752}"/>
    <dgm:cxn modelId="{E9622BA0-64CD-2B4D-8EDE-810FF0559040}" type="presOf" srcId="{0CD1F8E9-872E-C14E-933C-43196112D8B5}" destId="{FE0D6CA0-84E9-6346-9035-8FEA8E67CCE1}" srcOrd="0" destOrd="0" presId="urn:microsoft.com/office/officeart/2005/8/layout/arrow4"/>
    <dgm:cxn modelId="{2D42D8E1-CFC7-ED4E-BCB0-B1E53062CBDA}" type="presOf" srcId="{FD7F3AA4-D391-5745-88D8-4B2C9A0BBF99}" destId="{C3B67071-E73C-1144-B9F8-D12D9857AC3A}" srcOrd="0" destOrd="0" presId="urn:microsoft.com/office/officeart/2005/8/layout/arrow4"/>
    <dgm:cxn modelId="{732108EC-BC59-514D-8628-F29F14E32566}" type="presParOf" srcId="{C3B67071-E73C-1144-B9F8-D12D9857AC3A}" destId="{4A95F372-2E5D-B54B-8C34-8A7ED8A934D7}" srcOrd="0" destOrd="0" presId="urn:microsoft.com/office/officeart/2005/8/layout/arrow4"/>
    <dgm:cxn modelId="{7A86529D-E5D3-9441-943D-169E8E76C0FB}" type="presParOf" srcId="{C3B67071-E73C-1144-B9F8-D12D9857AC3A}" destId="{FE0D6CA0-84E9-6346-9035-8FEA8E67CCE1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33639-2DC3-504A-B28A-3FD9B91513CA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C18735-1292-3041-97EB-B9D0E236CADC}">
      <dgm:prSet phldrT="[Text]"/>
      <dgm:spPr/>
      <dgm:t>
        <a:bodyPr/>
        <a:lstStyle/>
        <a:p>
          <a:r>
            <a:rPr lang="en-US" dirty="0" smtClean="0"/>
            <a:t>Price</a:t>
          </a:r>
          <a:endParaRPr lang="en-US" dirty="0"/>
        </a:p>
      </dgm:t>
    </dgm:pt>
    <dgm:pt modelId="{FAFFE6A1-FB77-904D-B04B-56601E3A3124}" type="parTrans" cxnId="{E430C6D5-F59E-F041-AB3D-74AC49F539C4}">
      <dgm:prSet/>
      <dgm:spPr/>
      <dgm:t>
        <a:bodyPr/>
        <a:lstStyle/>
        <a:p>
          <a:endParaRPr lang="en-US"/>
        </a:p>
      </dgm:t>
    </dgm:pt>
    <dgm:pt modelId="{32386233-54CA-684F-9622-DA111E092560}" type="sibTrans" cxnId="{E430C6D5-F59E-F041-AB3D-74AC49F539C4}">
      <dgm:prSet/>
      <dgm:spPr/>
      <dgm:t>
        <a:bodyPr/>
        <a:lstStyle/>
        <a:p>
          <a:endParaRPr lang="en-US"/>
        </a:p>
      </dgm:t>
    </dgm:pt>
    <dgm:pt modelId="{54A3F37A-47F6-D542-93CF-4ACE3BD1CCA4}">
      <dgm:prSet phldrT="[Text]"/>
      <dgm:spPr/>
      <dgm:t>
        <a:bodyPr/>
        <a:lstStyle/>
        <a:p>
          <a:r>
            <a:rPr lang="en-US" dirty="0" smtClean="0"/>
            <a:t>Quantity Supplied</a:t>
          </a:r>
          <a:endParaRPr lang="en-US" dirty="0"/>
        </a:p>
      </dgm:t>
    </dgm:pt>
    <dgm:pt modelId="{213C6D8E-13F2-6A4B-9CFF-86A424CFCE79}" type="parTrans" cxnId="{C667CAA4-9580-6C45-9E73-64037E47AF15}">
      <dgm:prSet/>
      <dgm:spPr/>
      <dgm:t>
        <a:bodyPr/>
        <a:lstStyle/>
        <a:p>
          <a:endParaRPr lang="en-US"/>
        </a:p>
      </dgm:t>
    </dgm:pt>
    <dgm:pt modelId="{FBBEC1A8-781D-544D-9844-5D4823988973}" type="sibTrans" cxnId="{C667CAA4-9580-6C45-9E73-64037E47AF15}">
      <dgm:prSet/>
      <dgm:spPr/>
      <dgm:t>
        <a:bodyPr/>
        <a:lstStyle/>
        <a:p>
          <a:endParaRPr lang="en-US"/>
        </a:p>
      </dgm:t>
    </dgm:pt>
    <dgm:pt modelId="{A97ABDB3-2F45-0147-BD91-D46794D99751}" type="pres">
      <dgm:prSet presAssocID="{B1533639-2DC3-504A-B28A-3FD9B91513C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14E276-06D9-0C4A-8A3A-F692F95CA824}" type="pres">
      <dgm:prSet presAssocID="{C9C18735-1292-3041-97EB-B9D0E236CADC}" presName="upArrow" presStyleLbl="node1" presStyleIdx="0" presStyleCnt="2" custAng="10800000"/>
      <dgm:spPr/>
    </dgm:pt>
    <dgm:pt modelId="{E55B9165-7DFD-3C44-9FBD-F4371BC39A33}" type="pres">
      <dgm:prSet presAssocID="{C9C18735-1292-3041-97EB-B9D0E236CAD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C9CDA-1E07-E840-8C94-2751B91BBF8D}" type="pres">
      <dgm:prSet presAssocID="{54A3F37A-47F6-D542-93CF-4ACE3BD1CCA4}" presName="downArrow" presStyleLbl="node1" presStyleIdx="1" presStyleCnt="2"/>
      <dgm:spPr/>
    </dgm:pt>
    <dgm:pt modelId="{C966A8A7-1C91-1B4E-A161-49AFE2B69CED}" type="pres">
      <dgm:prSet presAssocID="{54A3F37A-47F6-D542-93CF-4ACE3BD1CCA4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AF8DE7-2588-6840-9DF4-2860FD6FCA47}" type="presOf" srcId="{C9C18735-1292-3041-97EB-B9D0E236CADC}" destId="{E55B9165-7DFD-3C44-9FBD-F4371BC39A33}" srcOrd="0" destOrd="0" presId="urn:microsoft.com/office/officeart/2005/8/layout/arrow4"/>
    <dgm:cxn modelId="{8FC6E852-C7B1-664A-8E80-8DA8523CF6F1}" type="presOf" srcId="{B1533639-2DC3-504A-B28A-3FD9B91513CA}" destId="{A97ABDB3-2F45-0147-BD91-D46794D99751}" srcOrd="0" destOrd="0" presId="urn:microsoft.com/office/officeart/2005/8/layout/arrow4"/>
    <dgm:cxn modelId="{3D97DBE3-199C-3546-B25E-096C3BCE7AD3}" type="presOf" srcId="{54A3F37A-47F6-D542-93CF-4ACE3BD1CCA4}" destId="{C966A8A7-1C91-1B4E-A161-49AFE2B69CED}" srcOrd="0" destOrd="0" presId="urn:microsoft.com/office/officeart/2005/8/layout/arrow4"/>
    <dgm:cxn modelId="{C667CAA4-9580-6C45-9E73-64037E47AF15}" srcId="{B1533639-2DC3-504A-B28A-3FD9B91513CA}" destId="{54A3F37A-47F6-D542-93CF-4ACE3BD1CCA4}" srcOrd="1" destOrd="0" parTransId="{213C6D8E-13F2-6A4B-9CFF-86A424CFCE79}" sibTransId="{FBBEC1A8-781D-544D-9844-5D4823988973}"/>
    <dgm:cxn modelId="{E430C6D5-F59E-F041-AB3D-74AC49F539C4}" srcId="{B1533639-2DC3-504A-B28A-3FD9B91513CA}" destId="{C9C18735-1292-3041-97EB-B9D0E236CADC}" srcOrd="0" destOrd="0" parTransId="{FAFFE6A1-FB77-904D-B04B-56601E3A3124}" sibTransId="{32386233-54CA-684F-9622-DA111E092560}"/>
    <dgm:cxn modelId="{D5F9DB89-52B0-5043-82D9-8A80F8CBDBFD}" type="presParOf" srcId="{A97ABDB3-2F45-0147-BD91-D46794D99751}" destId="{CB14E276-06D9-0C4A-8A3A-F692F95CA824}" srcOrd="0" destOrd="0" presId="urn:microsoft.com/office/officeart/2005/8/layout/arrow4"/>
    <dgm:cxn modelId="{17B51E93-6BCA-5040-BF9A-14E4BD2AE4EF}" type="presParOf" srcId="{A97ABDB3-2F45-0147-BD91-D46794D99751}" destId="{E55B9165-7DFD-3C44-9FBD-F4371BC39A33}" srcOrd="1" destOrd="0" presId="urn:microsoft.com/office/officeart/2005/8/layout/arrow4"/>
    <dgm:cxn modelId="{0102CAA3-E410-F349-91BC-1BD4B35F1835}" type="presParOf" srcId="{A97ABDB3-2F45-0147-BD91-D46794D99751}" destId="{461C9CDA-1E07-E840-8C94-2751B91BBF8D}" srcOrd="2" destOrd="0" presId="urn:microsoft.com/office/officeart/2005/8/layout/arrow4"/>
    <dgm:cxn modelId="{25E575DB-9956-044F-BD05-5A76B2B632F9}" type="presParOf" srcId="{A97ABDB3-2F45-0147-BD91-D46794D99751}" destId="{C966A8A7-1C91-1B4E-A161-49AFE2B69CE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F3AA4-D391-5745-88D8-4B2C9A0BBF99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EF91D-DC60-EB49-9FA9-288FD21B7BCC}">
      <dgm:prSet phldrT="[Text]"/>
      <dgm:spPr/>
      <dgm:t>
        <a:bodyPr/>
        <a:lstStyle/>
        <a:p>
          <a:r>
            <a:rPr lang="en-US" dirty="0" smtClean="0"/>
            <a:t>Costs of Factors of Production</a:t>
          </a:r>
          <a:endParaRPr lang="en-US" dirty="0"/>
        </a:p>
      </dgm:t>
    </dgm:pt>
    <dgm:pt modelId="{0422F027-18CF-C34F-8244-8C95FFD83401}" type="parTrans" cxnId="{EFCC19DE-A167-8042-A1C0-BF28FE307453}">
      <dgm:prSet/>
      <dgm:spPr/>
      <dgm:t>
        <a:bodyPr/>
        <a:lstStyle/>
        <a:p>
          <a:endParaRPr lang="en-US"/>
        </a:p>
      </dgm:t>
    </dgm:pt>
    <dgm:pt modelId="{97A963D9-04C3-414B-B621-D843D01231DA}" type="sibTrans" cxnId="{EFCC19DE-A167-8042-A1C0-BF28FE307453}">
      <dgm:prSet/>
      <dgm:spPr/>
      <dgm:t>
        <a:bodyPr/>
        <a:lstStyle/>
        <a:p>
          <a:endParaRPr lang="en-US"/>
        </a:p>
      </dgm:t>
    </dgm:pt>
    <dgm:pt modelId="{0CD1F8E9-872E-C14E-933C-43196112D8B5}">
      <dgm:prSet phldrT="[Text]"/>
      <dgm:spPr/>
      <dgm:t>
        <a:bodyPr/>
        <a:lstStyle/>
        <a:p>
          <a:r>
            <a:rPr lang="en-US" dirty="0" smtClean="0"/>
            <a:t>Supply</a:t>
          </a:r>
          <a:endParaRPr lang="en-US" dirty="0"/>
        </a:p>
      </dgm:t>
    </dgm:pt>
    <dgm:pt modelId="{E304D959-66C7-0946-BE16-8C590D7DEA04}" type="parTrans" cxnId="{069E6D00-9A0B-ED43-A770-85BBE787D660}">
      <dgm:prSet/>
      <dgm:spPr/>
      <dgm:t>
        <a:bodyPr/>
        <a:lstStyle/>
        <a:p>
          <a:endParaRPr lang="en-US"/>
        </a:p>
      </dgm:t>
    </dgm:pt>
    <dgm:pt modelId="{5B5BCFB6-DB4C-D34C-AC2D-90438F950752}" type="sibTrans" cxnId="{069E6D00-9A0B-ED43-A770-85BBE787D660}">
      <dgm:prSet/>
      <dgm:spPr/>
      <dgm:t>
        <a:bodyPr/>
        <a:lstStyle/>
        <a:p>
          <a:endParaRPr lang="en-US"/>
        </a:p>
      </dgm:t>
    </dgm:pt>
    <dgm:pt modelId="{C3B67071-E73C-1144-B9F8-D12D9857AC3A}" type="pres">
      <dgm:prSet presAssocID="{FD7F3AA4-D391-5745-88D8-4B2C9A0BBF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0B769-BFBA-994E-AF89-DFC0AC9CE53D}" type="pres">
      <dgm:prSet presAssocID="{165EF91D-DC60-EB49-9FA9-288FD21B7BCC}" presName="upArrow" presStyleLbl="node1" presStyleIdx="0" presStyleCnt="2"/>
      <dgm:spPr/>
    </dgm:pt>
    <dgm:pt modelId="{03D54E7B-9050-C24F-8CEB-821351BF04C1}" type="pres">
      <dgm:prSet presAssocID="{165EF91D-DC60-EB49-9FA9-288FD21B7BC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2AAD4-22A4-1640-AD05-267F5E95867B}" type="pres">
      <dgm:prSet presAssocID="{0CD1F8E9-872E-C14E-933C-43196112D8B5}" presName="downArrow" presStyleLbl="node1" presStyleIdx="1" presStyleCnt="2" custAng="0"/>
      <dgm:spPr/>
    </dgm:pt>
    <dgm:pt modelId="{768BF101-BBD1-4945-A64F-5B6126265F66}" type="pres">
      <dgm:prSet presAssocID="{0CD1F8E9-872E-C14E-933C-43196112D8B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E6D00-9A0B-ED43-A770-85BBE787D660}" srcId="{FD7F3AA4-D391-5745-88D8-4B2C9A0BBF99}" destId="{0CD1F8E9-872E-C14E-933C-43196112D8B5}" srcOrd="1" destOrd="0" parTransId="{E304D959-66C7-0946-BE16-8C590D7DEA04}" sibTransId="{5B5BCFB6-DB4C-D34C-AC2D-90438F950752}"/>
    <dgm:cxn modelId="{EFCC19DE-A167-8042-A1C0-BF28FE307453}" srcId="{FD7F3AA4-D391-5745-88D8-4B2C9A0BBF99}" destId="{165EF91D-DC60-EB49-9FA9-288FD21B7BCC}" srcOrd="0" destOrd="0" parTransId="{0422F027-18CF-C34F-8244-8C95FFD83401}" sibTransId="{97A963D9-04C3-414B-B621-D843D01231DA}"/>
    <dgm:cxn modelId="{F0E8135B-7C05-9F43-B1FF-348ADF099FEA}" type="presOf" srcId="{FD7F3AA4-D391-5745-88D8-4B2C9A0BBF99}" destId="{C3B67071-E73C-1144-B9F8-D12D9857AC3A}" srcOrd="0" destOrd="0" presId="urn:microsoft.com/office/officeart/2005/8/layout/arrow4"/>
    <dgm:cxn modelId="{A29176F8-2ED8-ED47-B793-9EB0445C7F15}" type="presOf" srcId="{0CD1F8E9-872E-C14E-933C-43196112D8B5}" destId="{768BF101-BBD1-4945-A64F-5B6126265F66}" srcOrd="0" destOrd="0" presId="urn:microsoft.com/office/officeart/2005/8/layout/arrow4"/>
    <dgm:cxn modelId="{61E85EC8-D07E-B346-B88E-0307B33B5332}" type="presOf" srcId="{165EF91D-DC60-EB49-9FA9-288FD21B7BCC}" destId="{03D54E7B-9050-C24F-8CEB-821351BF04C1}" srcOrd="0" destOrd="0" presId="urn:microsoft.com/office/officeart/2005/8/layout/arrow4"/>
    <dgm:cxn modelId="{92828926-8771-1E42-A47E-53C455A6D71F}" type="presParOf" srcId="{C3B67071-E73C-1144-B9F8-D12D9857AC3A}" destId="{34D0B769-BFBA-994E-AF89-DFC0AC9CE53D}" srcOrd="0" destOrd="0" presId="urn:microsoft.com/office/officeart/2005/8/layout/arrow4"/>
    <dgm:cxn modelId="{E4F71803-F5B3-6944-B0BC-A7205F1F29D1}" type="presParOf" srcId="{C3B67071-E73C-1144-B9F8-D12D9857AC3A}" destId="{03D54E7B-9050-C24F-8CEB-821351BF04C1}" srcOrd="1" destOrd="0" presId="urn:microsoft.com/office/officeart/2005/8/layout/arrow4"/>
    <dgm:cxn modelId="{76287BA9-09AE-7B4D-A697-24E6A7A3AA55}" type="presParOf" srcId="{C3B67071-E73C-1144-B9F8-D12D9857AC3A}" destId="{7022AAD4-22A4-1640-AD05-267F5E95867B}" srcOrd="2" destOrd="0" presId="urn:microsoft.com/office/officeart/2005/8/layout/arrow4"/>
    <dgm:cxn modelId="{22FD20EC-D7A8-8148-BA15-A746A6565D77}" type="presParOf" srcId="{C3B67071-E73C-1144-B9F8-D12D9857AC3A}" destId="{768BF101-BBD1-4945-A64F-5B6126265F6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F3AA4-D391-5745-88D8-4B2C9A0BBF99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EF91D-DC60-EB49-9FA9-288FD21B7BCC}">
      <dgm:prSet phldrT="[Text]"/>
      <dgm:spPr/>
      <dgm:t>
        <a:bodyPr/>
        <a:lstStyle/>
        <a:p>
          <a:r>
            <a:rPr lang="en-US" dirty="0" smtClean="0"/>
            <a:t>Costs of Factors of Production</a:t>
          </a:r>
          <a:endParaRPr lang="en-US" dirty="0"/>
        </a:p>
      </dgm:t>
    </dgm:pt>
    <dgm:pt modelId="{0422F027-18CF-C34F-8244-8C95FFD83401}" type="parTrans" cxnId="{EFCC19DE-A167-8042-A1C0-BF28FE307453}">
      <dgm:prSet/>
      <dgm:spPr/>
      <dgm:t>
        <a:bodyPr/>
        <a:lstStyle/>
        <a:p>
          <a:endParaRPr lang="en-US"/>
        </a:p>
      </dgm:t>
    </dgm:pt>
    <dgm:pt modelId="{97A963D9-04C3-414B-B621-D843D01231DA}" type="sibTrans" cxnId="{EFCC19DE-A167-8042-A1C0-BF28FE307453}">
      <dgm:prSet/>
      <dgm:spPr/>
      <dgm:t>
        <a:bodyPr/>
        <a:lstStyle/>
        <a:p>
          <a:endParaRPr lang="en-US"/>
        </a:p>
      </dgm:t>
    </dgm:pt>
    <dgm:pt modelId="{0CD1F8E9-872E-C14E-933C-43196112D8B5}">
      <dgm:prSet phldrT="[Text]"/>
      <dgm:spPr/>
      <dgm:t>
        <a:bodyPr/>
        <a:lstStyle/>
        <a:p>
          <a:r>
            <a:rPr lang="en-US" dirty="0" smtClean="0"/>
            <a:t>Supply</a:t>
          </a:r>
          <a:endParaRPr lang="en-US" dirty="0"/>
        </a:p>
      </dgm:t>
    </dgm:pt>
    <dgm:pt modelId="{E304D959-66C7-0946-BE16-8C590D7DEA04}" type="parTrans" cxnId="{069E6D00-9A0B-ED43-A770-85BBE787D660}">
      <dgm:prSet/>
      <dgm:spPr/>
      <dgm:t>
        <a:bodyPr/>
        <a:lstStyle/>
        <a:p>
          <a:endParaRPr lang="en-US"/>
        </a:p>
      </dgm:t>
    </dgm:pt>
    <dgm:pt modelId="{5B5BCFB6-DB4C-D34C-AC2D-90438F950752}" type="sibTrans" cxnId="{069E6D00-9A0B-ED43-A770-85BBE787D660}">
      <dgm:prSet/>
      <dgm:spPr/>
      <dgm:t>
        <a:bodyPr/>
        <a:lstStyle/>
        <a:p>
          <a:endParaRPr lang="en-US"/>
        </a:p>
      </dgm:t>
    </dgm:pt>
    <dgm:pt modelId="{C3B67071-E73C-1144-B9F8-D12D9857AC3A}" type="pres">
      <dgm:prSet presAssocID="{FD7F3AA4-D391-5745-88D8-4B2C9A0BBF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0B769-BFBA-994E-AF89-DFC0AC9CE53D}" type="pres">
      <dgm:prSet presAssocID="{165EF91D-DC60-EB49-9FA9-288FD21B7BCC}" presName="upArrow" presStyleLbl="node1" presStyleIdx="0" presStyleCnt="2" custAng="10800000"/>
      <dgm:spPr/>
    </dgm:pt>
    <dgm:pt modelId="{03D54E7B-9050-C24F-8CEB-821351BF04C1}" type="pres">
      <dgm:prSet presAssocID="{165EF91D-DC60-EB49-9FA9-288FD21B7BC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2AAD4-22A4-1640-AD05-267F5E95867B}" type="pres">
      <dgm:prSet presAssocID="{0CD1F8E9-872E-C14E-933C-43196112D8B5}" presName="downArrow" presStyleLbl="node1" presStyleIdx="1" presStyleCnt="2" custAng="10800000"/>
      <dgm:spPr/>
    </dgm:pt>
    <dgm:pt modelId="{768BF101-BBD1-4945-A64F-5B6126265F66}" type="pres">
      <dgm:prSet presAssocID="{0CD1F8E9-872E-C14E-933C-43196112D8B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626945-8B2F-8043-A7BB-5189D30712EB}" type="presOf" srcId="{FD7F3AA4-D391-5745-88D8-4B2C9A0BBF99}" destId="{C3B67071-E73C-1144-B9F8-D12D9857AC3A}" srcOrd="0" destOrd="0" presId="urn:microsoft.com/office/officeart/2005/8/layout/arrow4"/>
    <dgm:cxn modelId="{069E6D00-9A0B-ED43-A770-85BBE787D660}" srcId="{FD7F3AA4-D391-5745-88D8-4B2C9A0BBF99}" destId="{0CD1F8E9-872E-C14E-933C-43196112D8B5}" srcOrd="1" destOrd="0" parTransId="{E304D959-66C7-0946-BE16-8C590D7DEA04}" sibTransId="{5B5BCFB6-DB4C-D34C-AC2D-90438F950752}"/>
    <dgm:cxn modelId="{EFCC19DE-A167-8042-A1C0-BF28FE307453}" srcId="{FD7F3AA4-D391-5745-88D8-4B2C9A0BBF99}" destId="{165EF91D-DC60-EB49-9FA9-288FD21B7BCC}" srcOrd="0" destOrd="0" parTransId="{0422F027-18CF-C34F-8244-8C95FFD83401}" sibTransId="{97A963D9-04C3-414B-B621-D843D01231DA}"/>
    <dgm:cxn modelId="{6B863130-C7C1-D743-A004-80E8A3B0512C}" type="presOf" srcId="{0CD1F8E9-872E-C14E-933C-43196112D8B5}" destId="{768BF101-BBD1-4945-A64F-5B6126265F66}" srcOrd="0" destOrd="0" presId="urn:microsoft.com/office/officeart/2005/8/layout/arrow4"/>
    <dgm:cxn modelId="{26F53D56-805E-0D4C-ADC3-0AE4FC47FE7C}" type="presOf" srcId="{165EF91D-DC60-EB49-9FA9-288FD21B7BCC}" destId="{03D54E7B-9050-C24F-8CEB-821351BF04C1}" srcOrd="0" destOrd="0" presId="urn:microsoft.com/office/officeart/2005/8/layout/arrow4"/>
    <dgm:cxn modelId="{D82A08D1-858D-114C-B6D1-03F24BA811EB}" type="presParOf" srcId="{C3B67071-E73C-1144-B9F8-D12D9857AC3A}" destId="{34D0B769-BFBA-994E-AF89-DFC0AC9CE53D}" srcOrd="0" destOrd="0" presId="urn:microsoft.com/office/officeart/2005/8/layout/arrow4"/>
    <dgm:cxn modelId="{586CADC7-C15A-6E4B-86AB-1D26168EDD51}" type="presParOf" srcId="{C3B67071-E73C-1144-B9F8-D12D9857AC3A}" destId="{03D54E7B-9050-C24F-8CEB-821351BF04C1}" srcOrd="1" destOrd="0" presId="urn:microsoft.com/office/officeart/2005/8/layout/arrow4"/>
    <dgm:cxn modelId="{7E225E03-4206-1A44-932B-81DCC6802605}" type="presParOf" srcId="{C3B67071-E73C-1144-B9F8-D12D9857AC3A}" destId="{7022AAD4-22A4-1640-AD05-267F5E95867B}" srcOrd="2" destOrd="0" presId="urn:microsoft.com/office/officeart/2005/8/layout/arrow4"/>
    <dgm:cxn modelId="{02C3D914-3A7B-CB45-B1CE-F825207786CC}" type="presParOf" srcId="{C3B67071-E73C-1144-B9F8-D12D9857AC3A}" destId="{768BF101-BBD1-4945-A64F-5B6126265F6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7F3AA4-D391-5745-88D8-4B2C9A0BBF99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EF91D-DC60-EB49-9FA9-288FD21B7BCC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0422F027-18CF-C34F-8244-8C95FFD83401}" type="parTrans" cxnId="{EFCC19DE-A167-8042-A1C0-BF28FE307453}">
      <dgm:prSet/>
      <dgm:spPr/>
      <dgm:t>
        <a:bodyPr/>
        <a:lstStyle/>
        <a:p>
          <a:endParaRPr lang="en-US"/>
        </a:p>
      </dgm:t>
    </dgm:pt>
    <dgm:pt modelId="{97A963D9-04C3-414B-B621-D843D01231DA}" type="sibTrans" cxnId="{EFCC19DE-A167-8042-A1C0-BF28FE307453}">
      <dgm:prSet/>
      <dgm:spPr/>
      <dgm:t>
        <a:bodyPr/>
        <a:lstStyle/>
        <a:p>
          <a:endParaRPr lang="en-US"/>
        </a:p>
      </dgm:t>
    </dgm:pt>
    <dgm:pt modelId="{0CD1F8E9-872E-C14E-933C-43196112D8B5}">
      <dgm:prSet phldrT="[Text]"/>
      <dgm:spPr/>
      <dgm:t>
        <a:bodyPr/>
        <a:lstStyle/>
        <a:p>
          <a:r>
            <a:rPr lang="en-US" dirty="0" smtClean="0"/>
            <a:t>Supply</a:t>
          </a:r>
          <a:endParaRPr lang="en-US" dirty="0"/>
        </a:p>
      </dgm:t>
    </dgm:pt>
    <dgm:pt modelId="{E304D959-66C7-0946-BE16-8C590D7DEA04}" type="parTrans" cxnId="{069E6D00-9A0B-ED43-A770-85BBE787D660}">
      <dgm:prSet/>
      <dgm:spPr/>
      <dgm:t>
        <a:bodyPr/>
        <a:lstStyle/>
        <a:p>
          <a:endParaRPr lang="en-US"/>
        </a:p>
      </dgm:t>
    </dgm:pt>
    <dgm:pt modelId="{5B5BCFB6-DB4C-D34C-AC2D-90438F950752}" type="sibTrans" cxnId="{069E6D00-9A0B-ED43-A770-85BBE787D660}">
      <dgm:prSet/>
      <dgm:spPr/>
      <dgm:t>
        <a:bodyPr/>
        <a:lstStyle/>
        <a:p>
          <a:endParaRPr lang="en-US"/>
        </a:p>
      </dgm:t>
    </dgm:pt>
    <dgm:pt modelId="{C3B67071-E73C-1144-B9F8-D12D9857AC3A}" type="pres">
      <dgm:prSet presAssocID="{FD7F3AA4-D391-5745-88D8-4B2C9A0BBF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0B769-BFBA-994E-AF89-DFC0AC9CE53D}" type="pres">
      <dgm:prSet presAssocID="{165EF91D-DC60-EB49-9FA9-288FD21B7BCC}" presName="upArrow" presStyleLbl="node1" presStyleIdx="0" presStyleCnt="2"/>
      <dgm:spPr/>
    </dgm:pt>
    <dgm:pt modelId="{03D54E7B-9050-C24F-8CEB-821351BF04C1}" type="pres">
      <dgm:prSet presAssocID="{165EF91D-DC60-EB49-9FA9-288FD21B7BC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2AAD4-22A4-1640-AD05-267F5E95867B}" type="pres">
      <dgm:prSet presAssocID="{0CD1F8E9-872E-C14E-933C-43196112D8B5}" presName="downArrow" presStyleLbl="node1" presStyleIdx="1" presStyleCnt="2" custAng="10800000"/>
      <dgm:spPr/>
    </dgm:pt>
    <dgm:pt modelId="{768BF101-BBD1-4945-A64F-5B6126265F66}" type="pres">
      <dgm:prSet presAssocID="{0CD1F8E9-872E-C14E-933C-43196112D8B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E6D00-9A0B-ED43-A770-85BBE787D660}" srcId="{FD7F3AA4-D391-5745-88D8-4B2C9A0BBF99}" destId="{0CD1F8E9-872E-C14E-933C-43196112D8B5}" srcOrd="1" destOrd="0" parTransId="{E304D959-66C7-0946-BE16-8C590D7DEA04}" sibTransId="{5B5BCFB6-DB4C-D34C-AC2D-90438F950752}"/>
    <dgm:cxn modelId="{44CBF5B3-47A0-8941-9881-9E043A730320}" type="presOf" srcId="{165EF91D-DC60-EB49-9FA9-288FD21B7BCC}" destId="{03D54E7B-9050-C24F-8CEB-821351BF04C1}" srcOrd="0" destOrd="0" presId="urn:microsoft.com/office/officeart/2005/8/layout/arrow4"/>
    <dgm:cxn modelId="{EFCC19DE-A167-8042-A1C0-BF28FE307453}" srcId="{FD7F3AA4-D391-5745-88D8-4B2C9A0BBF99}" destId="{165EF91D-DC60-EB49-9FA9-288FD21B7BCC}" srcOrd="0" destOrd="0" parTransId="{0422F027-18CF-C34F-8244-8C95FFD83401}" sibTransId="{97A963D9-04C3-414B-B621-D843D01231DA}"/>
    <dgm:cxn modelId="{A19545F8-C80C-B746-A571-FF72D2FFB922}" type="presOf" srcId="{0CD1F8E9-872E-C14E-933C-43196112D8B5}" destId="{768BF101-BBD1-4945-A64F-5B6126265F66}" srcOrd="0" destOrd="0" presId="urn:microsoft.com/office/officeart/2005/8/layout/arrow4"/>
    <dgm:cxn modelId="{B15ED30F-B359-6142-B2D0-3F0E84471A84}" type="presOf" srcId="{FD7F3AA4-D391-5745-88D8-4B2C9A0BBF99}" destId="{C3B67071-E73C-1144-B9F8-D12D9857AC3A}" srcOrd="0" destOrd="0" presId="urn:microsoft.com/office/officeart/2005/8/layout/arrow4"/>
    <dgm:cxn modelId="{E33B3191-9E7F-1F40-AE33-81A036DDA1B0}" type="presParOf" srcId="{C3B67071-E73C-1144-B9F8-D12D9857AC3A}" destId="{34D0B769-BFBA-994E-AF89-DFC0AC9CE53D}" srcOrd="0" destOrd="0" presId="urn:microsoft.com/office/officeart/2005/8/layout/arrow4"/>
    <dgm:cxn modelId="{B1802786-78A6-254E-992D-9DC4C19A1474}" type="presParOf" srcId="{C3B67071-E73C-1144-B9F8-D12D9857AC3A}" destId="{03D54E7B-9050-C24F-8CEB-821351BF04C1}" srcOrd="1" destOrd="0" presId="urn:microsoft.com/office/officeart/2005/8/layout/arrow4"/>
    <dgm:cxn modelId="{2FCB6C78-3021-BC49-A90A-073EDAED0D6D}" type="presParOf" srcId="{C3B67071-E73C-1144-B9F8-D12D9857AC3A}" destId="{7022AAD4-22A4-1640-AD05-267F5E95867B}" srcOrd="2" destOrd="0" presId="urn:microsoft.com/office/officeart/2005/8/layout/arrow4"/>
    <dgm:cxn modelId="{8C442AB8-A647-DA48-B1A3-693BFAA6AE67}" type="presParOf" srcId="{C3B67071-E73C-1144-B9F8-D12D9857AC3A}" destId="{768BF101-BBD1-4945-A64F-5B6126265F6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122AC5-D916-7F41-BBCB-DED4B158FF87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0"/>
      <dgm:spPr/>
    </dgm:pt>
    <dgm:pt modelId="{21D34AE9-80E9-8A4E-A911-02B30C20B91A}" type="pres">
      <dgm:prSet presAssocID="{C9122AC5-D916-7F41-BBCB-DED4B158FF87}" presName="Name0" presStyleCnt="0">
        <dgm:presLayoutVars>
          <dgm:dir/>
          <dgm:animLvl val="lvl"/>
          <dgm:resizeHandles val="exact"/>
        </dgm:presLayoutVars>
      </dgm:prSet>
      <dgm:spPr/>
    </dgm:pt>
    <dgm:pt modelId="{6EC11755-D1B0-9D41-8D0B-B54574254A8D}" type="pres">
      <dgm:prSet presAssocID="{C9122AC5-D916-7F41-BBCB-DED4B158FF87}" presName="dummy" presStyleCnt="0"/>
      <dgm:spPr/>
    </dgm:pt>
    <dgm:pt modelId="{D9ED44FD-7ACC-3248-913D-2B7B1106B13C}" type="pres">
      <dgm:prSet presAssocID="{C9122AC5-D916-7F41-BBCB-DED4B158FF87}" presName="linH" presStyleCnt="0"/>
      <dgm:spPr/>
    </dgm:pt>
    <dgm:pt modelId="{4ACB6126-7EB8-AA41-9E5D-98CCE438FD6B}" type="pres">
      <dgm:prSet presAssocID="{C9122AC5-D916-7F41-BBCB-DED4B158FF87}" presName="padding1" presStyleCnt="0"/>
      <dgm:spPr/>
    </dgm:pt>
    <dgm:pt modelId="{539F9751-1768-F64A-A9DC-B3BF97810202}" type="pres">
      <dgm:prSet presAssocID="{C9122AC5-D916-7F41-BBCB-DED4B158FF87}" presName="padding2" presStyleCnt="0"/>
      <dgm:spPr/>
    </dgm:pt>
    <dgm:pt modelId="{EF482843-009F-B54A-A243-0ABB3C9552FB}" type="pres">
      <dgm:prSet presAssocID="{C9122AC5-D916-7F41-BBCB-DED4B158FF87}" presName="negArrow" presStyleCnt="0"/>
      <dgm:spPr/>
    </dgm:pt>
    <dgm:pt modelId="{298F0D4C-971C-A549-B5FA-06AA54D30C82}" type="pres">
      <dgm:prSet presAssocID="{C9122AC5-D916-7F41-BBCB-DED4B158FF87}" presName="backgroundArrow" presStyleLbl="node1" presStyleIdx="0" presStyleCnt="1" custLinFactY="100000" custLinFactNeighborX="100000" custLinFactNeighborY="100674"/>
      <dgm:spPr/>
    </dgm:pt>
  </dgm:ptLst>
  <dgm:cxnLst>
    <dgm:cxn modelId="{8F4399AC-AB78-9744-82A7-F53A485AA1EB}" type="presOf" srcId="{C9122AC5-D916-7F41-BBCB-DED4B158FF87}" destId="{21D34AE9-80E9-8A4E-A911-02B30C20B91A}" srcOrd="0" destOrd="0" presId="urn:microsoft.com/office/officeart/2005/8/layout/hProcess3"/>
    <dgm:cxn modelId="{EC8DBFD0-0634-7C42-B855-AC82685D3907}" type="presParOf" srcId="{21D34AE9-80E9-8A4E-A911-02B30C20B91A}" destId="{6EC11755-D1B0-9D41-8D0B-B54574254A8D}" srcOrd="0" destOrd="0" presId="urn:microsoft.com/office/officeart/2005/8/layout/hProcess3"/>
    <dgm:cxn modelId="{12E722A1-4FDE-654E-83E2-18C2DB6F3472}" type="presParOf" srcId="{21D34AE9-80E9-8A4E-A911-02B30C20B91A}" destId="{D9ED44FD-7ACC-3248-913D-2B7B1106B13C}" srcOrd="1" destOrd="0" presId="urn:microsoft.com/office/officeart/2005/8/layout/hProcess3"/>
    <dgm:cxn modelId="{AF4CF67A-5791-3A4B-9CCE-18E41B702713}" type="presParOf" srcId="{D9ED44FD-7ACC-3248-913D-2B7B1106B13C}" destId="{4ACB6126-7EB8-AA41-9E5D-98CCE438FD6B}" srcOrd="0" destOrd="0" presId="urn:microsoft.com/office/officeart/2005/8/layout/hProcess3"/>
    <dgm:cxn modelId="{F81742C5-E68D-E743-836D-4111271A1BAB}" type="presParOf" srcId="{D9ED44FD-7ACC-3248-913D-2B7B1106B13C}" destId="{539F9751-1768-F64A-A9DC-B3BF97810202}" srcOrd="1" destOrd="0" presId="urn:microsoft.com/office/officeart/2005/8/layout/hProcess3"/>
    <dgm:cxn modelId="{517FDCEA-7423-BD4F-87E9-74237487D492}" type="presParOf" srcId="{D9ED44FD-7ACC-3248-913D-2B7B1106B13C}" destId="{EF482843-009F-B54A-A243-0ABB3C9552FB}" srcOrd="2" destOrd="0" presId="urn:microsoft.com/office/officeart/2005/8/layout/hProcess3"/>
    <dgm:cxn modelId="{572795F7-F12A-604B-970C-C79B09FBAF67}" type="presParOf" srcId="{D9ED44FD-7ACC-3248-913D-2B7B1106B13C}" destId="{298F0D4C-971C-A549-B5FA-06AA54D30C82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122AC5-D916-7F41-BBCB-DED4B158FF87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0"/>
      <dgm:spPr/>
    </dgm:pt>
    <dgm:pt modelId="{21D34AE9-80E9-8A4E-A911-02B30C20B91A}" type="pres">
      <dgm:prSet presAssocID="{C9122AC5-D916-7F41-BBCB-DED4B158FF87}" presName="Name0" presStyleCnt="0">
        <dgm:presLayoutVars>
          <dgm:dir/>
          <dgm:animLvl val="lvl"/>
          <dgm:resizeHandles val="exact"/>
        </dgm:presLayoutVars>
      </dgm:prSet>
      <dgm:spPr/>
    </dgm:pt>
    <dgm:pt modelId="{6EC11755-D1B0-9D41-8D0B-B54574254A8D}" type="pres">
      <dgm:prSet presAssocID="{C9122AC5-D916-7F41-BBCB-DED4B158FF87}" presName="dummy" presStyleCnt="0"/>
      <dgm:spPr/>
    </dgm:pt>
    <dgm:pt modelId="{D9ED44FD-7ACC-3248-913D-2B7B1106B13C}" type="pres">
      <dgm:prSet presAssocID="{C9122AC5-D916-7F41-BBCB-DED4B158FF87}" presName="linH" presStyleCnt="0"/>
      <dgm:spPr/>
    </dgm:pt>
    <dgm:pt modelId="{4ACB6126-7EB8-AA41-9E5D-98CCE438FD6B}" type="pres">
      <dgm:prSet presAssocID="{C9122AC5-D916-7F41-BBCB-DED4B158FF87}" presName="padding1" presStyleCnt="0"/>
      <dgm:spPr/>
    </dgm:pt>
    <dgm:pt modelId="{539F9751-1768-F64A-A9DC-B3BF97810202}" type="pres">
      <dgm:prSet presAssocID="{C9122AC5-D916-7F41-BBCB-DED4B158FF87}" presName="padding2" presStyleCnt="0"/>
      <dgm:spPr/>
    </dgm:pt>
    <dgm:pt modelId="{EF482843-009F-B54A-A243-0ABB3C9552FB}" type="pres">
      <dgm:prSet presAssocID="{C9122AC5-D916-7F41-BBCB-DED4B158FF87}" presName="negArrow" presStyleCnt="0"/>
      <dgm:spPr/>
    </dgm:pt>
    <dgm:pt modelId="{298F0D4C-971C-A549-B5FA-06AA54D30C82}" type="pres">
      <dgm:prSet presAssocID="{C9122AC5-D916-7F41-BBCB-DED4B158FF87}" presName="backgroundArrow" presStyleLbl="node1" presStyleIdx="0" presStyleCnt="1" custLinFactY="100000" custLinFactNeighborX="100000" custLinFactNeighborY="100674"/>
      <dgm:spPr/>
    </dgm:pt>
  </dgm:ptLst>
  <dgm:cxnLst>
    <dgm:cxn modelId="{37533272-C25A-D842-A36B-41F273AA3917}" type="presOf" srcId="{C9122AC5-D916-7F41-BBCB-DED4B158FF87}" destId="{21D34AE9-80E9-8A4E-A911-02B30C20B91A}" srcOrd="0" destOrd="0" presId="urn:microsoft.com/office/officeart/2005/8/layout/hProcess3"/>
    <dgm:cxn modelId="{34E77591-0780-B04F-86FD-E72F42D0EFFB}" type="presParOf" srcId="{21D34AE9-80E9-8A4E-A911-02B30C20B91A}" destId="{6EC11755-D1B0-9D41-8D0B-B54574254A8D}" srcOrd="0" destOrd="0" presId="urn:microsoft.com/office/officeart/2005/8/layout/hProcess3"/>
    <dgm:cxn modelId="{0D90AFB5-FF15-A74F-A40D-D62D295915FB}" type="presParOf" srcId="{21D34AE9-80E9-8A4E-A911-02B30C20B91A}" destId="{D9ED44FD-7ACC-3248-913D-2B7B1106B13C}" srcOrd="1" destOrd="0" presId="urn:microsoft.com/office/officeart/2005/8/layout/hProcess3"/>
    <dgm:cxn modelId="{150DA872-F44C-314A-940B-859527904EAC}" type="presParOf" srcId="{D9ED44FD-7ACC-3248-913D-2B7B1106B13C}" destId="{4ACB6126-7EB8-AA41-9E5D-98CCE438FD6B}" srcOrd="0" destOrd="0" presId="urn:microsoft.com/office/officeart/2005/8/layout/hProcess3"/>
    <dgm:cxn modelId="{BD56B3DB-79A4-0B4C-A117-8F5AD284C9E8}" type="presParOf" srcId="{D9ED44FD-7ACC-3248-913D-2B7B1106B13C}" destId="{539F9751-1768-F64A-A9DC-B3BF97810202}" srcOrd="1" destOrd="0" presId="urn:microsoft.com/office/officeart/2005/8/layout/hProcess3"/>
    <dgm:cxn modelId="{BF043EDB-A544-C441-9113-F7B7CAA8A43B}" type="presParOf" srcId="{D9ED44FD-7ACC-3248-913D-2B7B1106B13C}" destId="{EF482843-009F-B54A-A243-0ABB3C9552FB}" srcOrd="2" destOrd="0" presId="urn:microsoft.com/office/officeart/2005/8/layout/hProcess3"/>
    <dgm:cxn modelId="{5958698C-4E74-A64B-B479-0C61F0CC9290}" type="presParOf" srcId="{D9ED44FD-7ACC-3248-913D-2B7B1106B13C}" destId="{298F0D4C-971C-A549-B5FA-06AA54D30C82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7F3AA4-D391-5745-88D8-4B2C9A0BBF99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EF91D-DC60-EB49-9FA9-288FD21B7BCC}">
      <dgm:prSet phldrT="[Text]"/>
      <dgm:spPr/>
      <dgm:t>
        <a:bodyPr/>
        <a:lstStyle/>
        <a:p>
          <a:r>
            <a:rPr lang="en-US" dirty="0" smtClean="0"/>
            <a:t>Price of related good</a:t>
          </a:r>
          <a:endParaRPr lang="en-US" dirty="0"/>
        </a:p>
      </dgm:t>
    </dgm:pt>
    <dgm:pt modelId="{0422F027-18CF-C34F-8244-8C95FFD83401}" type="parTrans" cxnId="{EFCC19DE-A167-8042-A1C0-BF28FE307453}">
      <dgm:prSet/>
      <dgm:spPr/>
      <dgm:t>
        <a:bodyPr/>
        <a:lstStyle/>
        <a:p>
          <a:endParaRPr lang="en-US"/>
        </a:p>
      </dgm:t>
    </dgm:pt>
    <dgm:pt modelId="{97A963D9-04C3-414B-B621-D843D01231DA}" type="sibTrans" cxnId="{EFCC19DE-A167-8042-A1C0-BF28FE307453}">
      <dgm:prSet/>
      <dgm:spPr/>
      <dgm:t>
        <a:bodyPr/>
        <a:lstStyle/>
        <a:p>
          <a:endParaRPr lang="en-US"/>
        </a:p>
      </dgm:t>
    </dgm:pt>
    <dgm:pt modelId="{0CD1F8E9-872E-C14E-933C-43196112D8B5}">
      <dgm:prSet phldrT="[Text]"/>
      <dgm:spPr/>
      <dgm:t>
        <a:bodyPr/>
        <a:lstStyle/>
        <a:p>
          <a:r>
            <a:rPr lang="en-US" dirty="0" smtClean="0"/>
            <a:t>Supply</a:t>
          </a:r>
          <a:endParaRPr lang="en-US" dirty="0"/>
        </a:p>
      </dgm:t>
    </dgm:pt>
    <dgm:pt modelId="{E304D959-66C7-0946-BE16-8C590D7DEA04}" type="parTrans" cxnId="{069E6D00-9A0B-ED43-A770-85BBE787D660}">
      <dgm:prSet/>
      <dgm:spPr/>
      <dgm:t>
        <a:bodyPr/>
        <a:lstStyle/>
        <a:p>
          <a:endParaRPr lang="en-US"/>
        </a:p>
      </dgm:t>
    </dgm:pt>
    <dgm:pt modelId="{5B5BCFB6-DB4C-D34C-AC2D-90438F950752}" type="sibTrans" cxnId="{069E6D00-9A0B-ED43-A770-85BBE787D660}">
      <dgm:prSet/>
      <dgm:spPr/>
      <dgm:t>
        <a:bodyPr/>
        <a:lstStyle/>
        <a:p>
          <a:endParaRPr lang="en-US"/>
        </a:p>
      </dgm:t>
    </dgm:pt>
    <dgm:pt modelId="{C3B67071-E73C-1144-B9F8-D12D9857AC3A}" type="pres">
      <dgm:prSet presAssocID="{FD7F3AA4-D391-5745-88D8-4B2C9A0BBF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0B769-BFBA-994E-AF89-DFC0AC9CE53D}" type="pres">
      <dgm:prSet presAssocID="{165EF91D-DC60-EB49-9FA9-288FD21B7BCC}" presName="upArrow" presStyleLbl="node1" presStyleIdx="0" presStyleCnt="2"/>
      <dgm:spPr/>
    </dgm:pt>
    <dgm:pt modelId="{03D54E7B-9050-C24F-8CEB-821351BF04C1}" type="pres">
      <dgm:prSet presAssocID="{165EF91D-DC60-EB49-9FA9-288FD21B7BC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2AAD4-22A4-1640-AD05-267F5E95867B}" type="pres">
      <dgm:prSet presAssocID="{0CD1F8E9-872E-C14E-933C-43196112D8B5}" presName="downArrow" presStyleLbl="node1" presStyleIdx="1" presStyleCnt="2" custAng="0"/>
      <dgm:spPr/>
    </dgm:pt>
    <dgm:pt modelId="{768BF101-BBD1-4945-A64F-5B6126265F66}" type="pres">
      <dgm:prSet presAssocID="{0CD1F8E9-872E-C14E-933C-43196112D8B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E6D00-9A0B-ED43-A770-85BBE787D660}" srcId="{FD7F3AA4-D391-5745-88D8-4B2C9A0BBF99}" destId="{0CD1F8E9-872E-C14E-933C-43196112D8B5}" srcOrd="1" destOrd="0" parTransId="{E304D959-66C7-0946-BE16-8C590D7DEA04}" sibTransId="{5B5BCFB6-DB4C-D34C-AC2D-90438F950752}"/>
    <dgm:cxn modelId="{A2EF27C8-BE1B-ED47-B6D9-265AFFBEB5D0}" type="presOf" srcId="{0CD1F8E9-872E-C14E-933C-43196112D8B5}" destId="{768BF101-BBD1-4945-A64F-5B6126265F66}" srcOrd="0" destOrd="0" presId="urn:microsoft.com/office/officeart/2005/8/layout/arrow4"/>
    <dgm:cxn modelId="{EFCC19DE-A167-8042-A1C0-BF28FE307453}" srcId="{FD7F3AA4-D391-5745-88D8-4B2C9A0BBF99}" destId="{165EF91D-DC60-EB49-9FA9-288FD21B7BCC}" srcOrd="0" destOrd="0" parTransId="{0422F027-18CF-C34F-8244-8C95FFD83401}" sibTransId="{97A963D9-04C3-414B-B621-D843D01231DA}"/>
    <dgm:cxn modelId="{56D24177-B717-1746-88FD-EE63473C28E5}" type="presOf" srcId="{165EF91D-DC60-EB49-9FA9-288FD21B7BCC}" destId="{03D54E7B-9050-C24F-8CEB-821351BF04C1}" srcOrd="0" destOrd="0" presId="urn:microsoft.com/office/officeart/2005/8/layout/arrow4"/>
    <dgm:cxn modelId="{C8B33D1E-D08D-8C4E-82CA-CDE2F15DAC81}" type="presOf" srcId="{FD7F3AA4-D391-5745-88D8-4B2C9A0BBF99}" destId="{C3B67071-E73C-1144-B9F8-D12D9857AC3A}" srcOrd="0" destOrd="0" presId="urn:microsoft.com/office/officeart/2005/8/layout/arrow4"/>
    <dgm:cxn modelId="{2F49D80A-9ED7-AA4B-842A-68737C7E0077}" type="presParOf" srcId="{C3B67071-E73C-1144-B9F8-D12D9857AC3A}" destId="{34D0B769-BFBA-994E-AF89-DFC0AC9CE53D}" srcOrd="0" destOrd="0" presId="urn:microsoft.com/office/officeart/2005/8/layout/arrow4"/>
    <dgm:cxn modelId="{E758C213-F159-D648-B37C-424F83AD7375}" type="presParOf" srcId="{C3B67071-E73C-1144-B9F8-D12D9857AC3A}" destId="{03D54E7B-9050-C24F-8CEB-821351BF04C1}" srcOrd="1" destOrd="0" presId="urn:microsoft.com/office/officeart/2005/8/layout/arrow4"/>
    <dgm:cxn modelId="{715CDD6E-DA29-CE4C-9879-B3DA9C25480B}" type="presParOf" srcId="{C3B67071-E73C-1144-B9F8-D12D9857AC3A}" destId="{7022AAD4-22A4-1640-AD05-267F5E95867B}" srcOrd="2" destOrd="0" presId="urn:microsoft.com/office/officeart/2005/8/layout/arrow4"/>
    <dgm:cxn modelId="{BBE61EF4-1F76-BA41-AE99-08C8F8A4B32F}" type="presParOf" srcId="{C3B67071-E73C-1144-B9F8-D12D9857AC3A}" destId="{768BF101-BBD1-4945-A64F-5B6126265F6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7F3AA4-D391-5745-88D8-4B2C9A0BBF99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EF91D-DC60-EB49-9FA9-288FD21B7BCC}">
      <dgm:prSet phldrT="[Text]"/>
      <dgm:spPr/>
      <dgm:t>
        <a:bodyPr/>
        <a:lstStyle/>
        <a:p>
          <a:r>
            <a:rPr lang="en-US" dirty="0" smtClean="0"/>
            <a:t>Price of related good</a:t>
          </a:r>
          <a:endParaRPr lang="en-US" dirty="0"/>
        </a:p>
      </dgm:t>
    </dgm:pt>
    <dgm:pt modelId="{0422F027-18CF-C34F-8244-8C95FFD83401}" type="parTrans" cxnId="{EFCC19DE-A167-8042-A1C0-BF28FE307453}">
      <dgm:prSet/>
      <dgm:spPr/>
      <dgm:t>
        <a:bodyPr/>
        <a:lstStyle/>
        <a:p>
          <a:endParaRPr lang="en-US"/>
        </a:p>
      </dgm:t>
    </dgm:pt>
    <dgm:pt modelId="{97A963D9-04C3-414B-B621-D843D01231DA}" type="sibTrans" cxnId="{EFCC19DE-A167-8042-A1C0-BF28FE307453}">
      <dgm:prSet/>
      <dgm:spPr/>
      <dgm:t>
        <a:bodyPr/>
        <a:lstStyle/>
        <a:p>
          <a:endParaRPr lang="en-US"/>
        </a:p>
      </dgm:t>
    </dgm:pt>
    <dgm:pt modelId="{0CD1F8E9-872E-C14E-933C-43196112D8B5}">
      <dgm:prSet phldrT="[Text]"/>
      <dgm:spPr/>
      <dgm:t>
        <a:bodyPr/>
        <a:lstStyle/>
        <a:p>
          <a:r>
            <a:rPr lang="en-US" dirty="0" smtClean="0"/>
            <a:t>Supply</a:t>
          </a:r>
          <a:endParaRPr lang="en-US" dirty="0"/>
        </a:p>
      </dgm:t>
    </dgm:pt>
    <dgm:pt modelId="{E304D959-66C7-0946-BE16-8C590D7DEA04}" type="parTrans" cxnId="{069E6D00-9A0B-ED43-A770-85BBE787D660}">
      <dgm:prSet/>
      <dgm:spPr/>
      <dgm:t>
        <a:bodyPr/>
        <a:lstStyle/>
        <a:p>
          <a:endParaRPr lang="en-US"/>
        </a:p>
      </dgm:t>
    </dgm:pt>
    <dgm:pt modelId="{5B5BCFB6-DB4C-D34C-AC2D-90438F950752}" type="sibTrans" cxnId="{069E6D00-9A0B-ED43-A770-85BBE787D660}">
      <dgm:prSet/>
      <dgm:spPr/>
      <dgm:t>
        <a:bodyPr/>
        <a:lstStyle/>
        <a:p>
          <a:endParaRPr lang="en-US"/>
        </a:p>
      </dgm:t>
    </dgm:pt>
    <dgm:pt modelId="{C3B67071-E73C-1144-B9F8-D12D9857AC3A}" type="pres">
      <dgm:prSet presAssocID="{FD7F3AA4-D391-5745-88D8-4B2C9A0BBF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0B769-BFBA-994E-AF89-DFC0AC9CE53D}" type="pres">
      <dgm:prSet presAssocID="{165EF91D-DC60-EB49-9FA9-288FD21B7BCC}" presName="upArrow" presStyleLbl="node1" presStyleIdx="0" presStyleCnt="2" custAng="10800000"/>
      <dgm:spPr/>
    </dgm:pt>
    <dgm:pt modelId="{03D54E7B-9050-C24F-8CEB-821351BF04C1}" type="pres">
      <dgm:prSet presAssocID="{165EF91D-DC60-EB49-9FA9-288FD21B7BC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2AAD4-22A4-1640-AD05-267F5E95867B}" type="pres">
      <dgm:prSet presAssocID="{0CD1F8E9-872E-C14E-933C-43196112D8B5}" presName="downArrow" presStyleLbl="node1" presStyleIdx="1" presStyleCnt="2" custAng="10800000"/>
      <dgm:spPr/>
    </dgm:pt>
    <dgm:pt modelId="{768BF101-BBD1-4945-A64F-5B6126265F66}" type="pres">
      <dgm:prSet presAssocID="{0CD1F8E9-872E-C14E-933C-43196112D8B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E6D00-9A0B-ED43-A770-85BBE787D660}" srcId="{FD7F3AA4-D391-5745-88D8-4B2C9A0BBF99}" destId="{0CD1F8E9-872E-C14E-933C-43196112D8B5}" srcOrd="1" destOrd="0" parTransId="{E304D959-66C7-0946-BE16-8C590D7DEA04}" sibTransId="{5B5BCFB6-DB4C-D34C-AC2D-90438F950752}"/>
    <dgm:cxn modelId="{EFCC19DE-A167-8042-A1C0-BF28FE307453}" srcId="{FD7F3AA4-D391-5745-88D8-4B2C9A0BBF99}" destId="{165EF91D-DC60-EB49-9FA9-288FD21B7BCC}" srcOrd="0" destOrd="0" parTransId="{0422F027-18CF-C34F-8244-8C95FFD83401}" sibTransId="{97A963D9-04C3-414B-B621-D843D01231DA}"/>
    <dgm:cxn modelId="{0169A340-12AC-CE49-AB12-4B35570AF535}" type="presOf" srcId="{165EF91D-DC60-EB49-9FA9-288FD21B7BCC}" destId="{03D54E7B-9050-C24F-8CEB-821351BF04C1}" srcOrd="0" destOrd="0" presId="urn:microsoft.com/office/officeart/2005/8/layout/arrow4"/>
    <dgm:cxn modelId="{679C7DCB-D386-FE47-9A2D-52F8DD3BABFC}" type="presOf" srcId="{FD7F3AA4-D391-5745-88D8-4B2C9A0BBF99}" destId="{C3B67071-E73C-1144-B9F8-D12D9857AC3A}" srcOrd="0" destOrd="0" presId="urn:microsoft.com/office/officeart/2005/8/layout/arrow4"/>
    <dgm:cxn modelId="{CFD26D53-2C66-8847-818D-9588602F1BEB}" type="presOf" srcId="{0CD1F8E9-872E-C14E-933C-43196112D8B5}" destId="{768BF101-BBD1-4945-A64F-5B6126265F66}" srcOrd="0" destOrd="0" presId="urn:microsoft.com/office/officeart/2005/8/layout/arrow4"/>
    <dgm:cxn modelId="{86CFB9F4-94C4-D14C-A0E8-9937CE41275E}" type="presParOf" srcId="{C3B67071-E73C-1144-B9F8-D12D9857AC3A}" destId="{34D0B769-BFBA-994E-AF89-DFC0AC9CE53D}" srcOrd="0" destOrd="0" presId="urn:microsoft.com/office/officeart/2005/8/layout/arrow4"/>
    <dgm:cxn modelId="{D63A61BF-DA69-1943-990A-A29D31930AB8}" type="presParOf" srcId="{C3B67071-E73C-1144-B9F8-D12D9857AC3A}" destId="{03D54E7B-9050-C24F-8CEB-821351BF04C1}" srcOrd="1" destOrd="0" presId="urn:microsoft.com/office/officeart/2005/8/layout/arrow4"/>
    <dgm:cxn modelId="{5982B875-78DF-E74D-81BC-195DE2BCFB19}" type="presParOf" srcId="{C3B67071-E73C-1144-B9F8-D12D9857AC3A}" destId="{7022AAD4-22A4-1640-AD05-267F5E95867B}" srcOrd="2" destOrd="0" presId="urn:microsoft.com/office/officeart/2005/8/layout/arrow4"/>
    <dgm:cxn modelId="{9CE91E2D-52F6-1B44-AD83-02A4E89D84AA}" type="presParOf" srcId="{C3B67071-E73C-1144-B9F8-D12D9857AC3A}" destId="{768BF101-BBD1-4945-A64F-5B6126265F6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4E276-06D9-0C4A-8A3A-F692F95CA824}">
      <dsp:nvSpPr>
        <dsp:cNvPr id="0" name=""/>
        <dsp:cNvSpPr/>
      </dsp:nvSpPr>
      <dsp:spPr>
        <a:xfrm>
          <a:off x="1705" y="0"/>
          <a:ext cx="1023486" cy="927233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5B9165-7DFD-3C44-9FBD-F4371BC39A33}">
      <dsp:nvSpPr>
        <dsp:cNvPr id="0" name=""/>
        <dsp:cNvSpPr/>
      </dsp:nvSpPr>
      <dsp:spPr>
        <a:xfrm>
          <a:off x="1055896" y="0"/>
          <a:ext cx="1736825" cy="92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Price</a:t>
          </a:r>
          <a:endParaRPr lang="en-US" sz="2500" kern="1200" dirty="0"/>
        </a:p>
      </dsp:txBody>
      <dsp:txXfrm>
        <a:off x="1055896" y="0"/>
        <a:ext cx="1736825" cy="927233"/>
      </dsp:txXfrm>
    </dsp:sp>
    <dsp:sp modelId="{461C9CDA-1E07-E840-8C94-2751B91BBF8D}">
      <dsp:nvSpPr>
        <dsp:cNvPr id="0" name=""/>
        <dsp:cNvSpPr/>
      </dsp:nvSpPr>
      <dsp:spPr>
        <a:xfrm rot="10800000">
          <a:off x="308751" y="1004502"/>
          <a:ext cx="1023486" cy="92723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66A8A7-1C91-1B4E-A161-49AFE2B69CED}">
      <dsp:nvSpPr>
        <dsp:cNvPr id="0" name=""/>
        <dsp:cNvSpPr/>
      </dsp:nvSpPr>
      <dsp:spPr>
        <a:xfrm>
          <a:off x="1362942" y="1004502"/>
          <a:ext cx="1736825" cy="92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Quantity Supplied</a:t>
          </a:r>
          <a:endParaRPr lang="en-US" sz="2500" kern="1200" dirty="0"/>
        </a:p>
      </dsp:txBody>
      <dsp:txXfrm>
        <a:off x="1362942" y="1004502"/>
        <a:ext cx="1736825" cy="9272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B769-BFBA-994E-AF89-DFC0AC9CE53D}">
      <dsp:nvSpPr>
        <dsp:cNvPr id="0" name=""/>
        <dsp:cNvSpPr/>
      </dsp:nvSpPr>
      <dsp:spPr>
        <a:xfrm>
          <a:off x="1794" y="0"/>
          <a:ext cx="1076562" cy="89140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4E7B-9050-C24F-8CEB-821351BF04C1}">
      <dsp:nvSpPr>
        <dsp:cNvPr id="0" name=""/>
        <dsp:cNvSpPr/>
      </dsp:nvSpPr>
      <dsp:spPr>
        <a:xfrm>
          <a:off x="1110654" y="0"/>
          <a:ext cx="1826894" cy="89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Price of related good</a:t>
          </a:r>
          <a:endParaRPr lang="en-US" sz="1900" kern="1200" dirty="0"/>
        </a:p>
      </dsp:txBody>
      <dsp:txXfrm>
        <a:off x="1110654" y="0"/>
        <a:ext cx="1826894" cy="891402"/>
      </dsp:txXfrm>
    </dsp:sp>
    <dsp:sp modelId="{7022AAD4-22A4-1640-AD05-267F5E95867B}">
      <dsp:nvSpPr>
        <dsp:cNvPr id="0" name=""/>
        <dsp:cNvSpPr/>
      </dsp:nvSpPr>
      <dsp:spPr>
        <a:xfrm rot="10800000">
          <a:off x="324763" y="965686"/>
          <a:ext cx="1076562" cy="89140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BF101-BBD1-4945-A64F-5B6126265F66}">
      <dsp:nvSpPr>
        <dsp:cNvPr id="0" name=""/>
        <dsp:cNvSpPr/>
      </dsp:nvSpPr>
      <dsp:spPr>
        <a:xfrm>
          <a:off x="1433623" y="965686"/>
          <a:ext cx="1826894" cy="89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Supply</a:t>
          </a:r>
          <a:endParaRPr lang="en-US" sz="1900" kern="1200" dirty="0"/>
        </a:p>
      </dsp:txBody>
      <dsp:txXfrm>
        <a:off x="1433623" y="965686"/>
        <a:ext cx="1826894" cy="8914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B769-BFBA-994E-AF89-DFC0AC9CE53D}">
      <dsp:nvSpPr>
        <dsp:cNvPr id="0" name=""/>
        <dsp:cNvSpPr/>
      </dsp:nvSpPr>
      <dsp:spPr>
        <a:xfrm rot="10800000">
          <a:off x="1794" y="0"/>
          <a:ext cx="1076562" cy="89140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4E7B-9050-C24F-8CEB-821351BF04C1}">
      <dsp:nvSpPr>
        <dsp:cNvPr id="0" name=""/>
        <dsp:cNvSpPr/>
      </dsp:nvSpPr>
      <dsp:spPr>
        <a:xfrm>
          <a:off x="1110654" y="0"/>
          <a:ext cx="1826894" cy="89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Price of related good</a:t>
          </a:r>
          <a:endParaRPr lang="en-US" sz="1900" kern="1200" dirty="0"/>
        </a:p>
      </dsp:txBody>
      <dsp:txXfrm>
        <a:off x="1110654" y="0"/>
        <a:ext cx="1826894" cy="891402"/>
      </dsp:txXfrm>
    </dsp:sp>
    <dsp:sp modelId="{7022AAD4-22A4-1640-AD05-267F5E95867B}">
      <dsp:nvSpPr>
        <dsp:cNvPr id="0" name=""/>
        <dsp:cNvSpPr/>
      </dsp:nvSpPr>
      <dsp:spPr>
        <a:xfrm>
          <a:off x="324763" y="965686"/>
          <a:ext cx="1076562" cy="89140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BF101-BBD1-4945-A64F-5B6126265F66}">
      <dsp:nvSpPr>
        <dsp:cNvPr id="0" name=""/>
        <dsp:cNvSpPr/>
      </dsp:nvSpPr>
      <dsp:spPr>
        <a:xfrm>
          <a:off x="1433623" y="965686"/>
          <a:ext cx="1826894" cy="89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Supply</a:t>
          </a:r>
          <a:endParaRPr lang="en-US" sz="1900" kern="1200" dirty="0"/>
        </a:p>
      </dsp:txBody>
      <dsp:txXfrm>
        <a:off x="1433623" y="965686"/>
        <a:ext cx="1826894" cy="8914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B769-BFBA-994E-AF89-DFC0AC9CE53D}">
      <dsp:nvSpPr>
        <dsp:cNvPr id="0" name=""/>
        <dsp:cNvSpPr/>
      </dsp:nvSpPr>
      <dsp:spPr>
        <a:xfrm>
          <a:off x="112447" y="0"/>
          <a:ext cx="806947" cy="60521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4E7B-9050-C24F-8CEB-821351BF04C1}">
      <dsp:nvSpPr>
        <dsp:cNvPr id="0" name=""/>
        <dsp:cNvSpPr/>
      </dsp:nvSpPr>
      <dsp:spPr>
        <a:xfrm>
          <a:off x="943603" y="0"/>
          <a:ext cx="1652171" cy="60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Taxes</a:t>
          </a:r>
          <a:endParaRPr lang="en-US" sz="2800" kern="1200" dirty="0"/>
        </a:p>
      </dsp:txBody>
      <dsp:txXfrm>
        <a:off x="943603" y="0"/>
        <a:ext cx="1652171" cy="605210"/>
      </dsp:txXfrm>
    </dsp:sp>
    <dsp:sp modelId="{7022AAD4-22A4-1640-AD05-267F5E95867B}">
      <dsp:nvSpPr>
        <dsp:cNvPr id="0" name=""/>
        <dsp:cNvSpPr/>
      </dsp:nvSpPr>
      <dsp:spPr>
        <a:xfrm>
          <a:off x="354531" y="655644"/>
          <a:ext cx="806947" cy="60521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BF101-BBD1-4945-A64F-5B6126265F66}">
      <dsp:nvSpPr>
        <dsp:cNvPr id="0" name=""/>
        <dsp:cNvSpPr/>
      </dsp:nvSpPr>
      <dsp:spPr>
        <a:xfrm>
          <a:off x="1185687" y="655644"/>
          <a:ext cx="1652171" cy="60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Supply</a:t>
          </a:r>
          <a:endParaRPr lang="en-US" sz="2800" kern="1200" dirty="0"/>
        </a:p>
      </dsp:txBody>
      <dsp:txXfrm>
        <a:off x="1185687" y="655644"/>
        <a:ext cx="1652171" cy="6052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B769-BFBA-994E-AF89-DFC0AC9CE53D}">
      <dsp:nvSpPr>
        <dsp:cNvPr id="0" name=""/>
        <dsp:cNvSpPr/>
      </dsp:nvSpPr>
      <dsp:spPr>
        <a:xfrm rot="10800000">
          <a:off x="112447" y="0"/>
          <a:ext cx="806947" cy="60521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4E7B-9050-C24F-8CEB-821351BF04C1}">
      <dsp:nvSpPr>
        <dsp:cNvPr id="0" name=""/>
        <dsp:cNvSpPr/>
      </dsp:nvSpPr>
      <dsp:spPr>
        <a:xfrm>
          <a:off x="943603" y="0"/>
          <a:ext cx="1652171" cy="60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Taxes</a:t>
          </a:r>
          <a:endParaRPr lang="en-US" sz="2800" kern="1200" dirty="0"/>
        </a:p>
      </dsp:txBody>
      <dsp:txXfrm>
        <a:off x="943603" y="0"/>
        <a:ext cx="1652171" cy="605210"/>
      </dsp:txXfrm>
    </dsp:sp>
    <dsp:sp modelId="{7022AAD4-22A4-1640-AD05-267F5E95867B}">
      <dsp:nvSpPr>
        <dsp:cNvPr id="0" name=""/>
        <dsp:cNvSpPr/>
      </dsp:nvSpPr>
      <dsp:spPr>
        <a:xfrm rot="10800000">
          <a:off x="354531" y="655644"/>
          <a:ext cx="806947" cy="60521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BF101-BBD1-4945-A64F-5B6126265F66}">
      <dsp:nvSpPr>
        <dsp:cNvPr id="0" name=""/>
        <dsp:cNvSpPr/>
      </dsp:nvSpPr>
      <dsp:spPr>
        <a:xfrm>
          <a:off x="1185687" y="655644"/>
          <a:ext cx="1652171" cy="60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Supply</a:t>
          </a:r>
          <a:endParaRPr lang="en-US" sz="2800" kern="1200" dirty="0"/>
        </a:p>
      </dsp:txBody>
      <dsp:txXfrm>
        <a:off x="1185687" y="655644"/>
        <a:ext cx="1652171" cy="6052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B769-BFBA-994E-AF89-DFC0AC9CE53D}">
      <dsp:nvSpPr>
        <dsp:cNvPr id="0" name=""/>
        <dsp:cNvSpPr/>
      </dsp:nvSpPr>
      <dsp:spPr>
        <a:xfrm>
          <a:off x="112447" y="0"/>
          <a:ext cx="806947" cy="60521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4E7B-9050-C24F-8CEB-821351BF04C1}">
      <dsp:nvSpPr>
        <dsp:cNvPr id="0" name=""/>
        <dsp:cNvSpPr/>
      </dsp:nvSpPr>
      <dsp:spPr>
        <a:xfrm>
          <a:off x="943603" y="0"/>
          <a:ext cx="1652171" cy="60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Subsidies</a:t>
          </a:r>
          <a:endParaRPr lang="en-US" sz="2400" kern="1200" dirty="0"/>
        </a:p>
      </dsp:txBody>
      <dsp:txXfrm>
        <a:off x="943603" y="0"/>
        <a:ext cx="1652171" cy="605210"/>
      </dsp:txXfrm>
    </dsp:sp>
    <dsp:sp modelId="{7022AAD4-22A4-1640-AD05-267F5E95867B}">
      <dsp:nvSpPr>
        <dsp:cNvPr id="0" name=""/>
        <dsp:cNvSpPr/>
      </dsp:nvSpPr>
      <dsp:spPr>
        <a:xfrm rot="10800000">
          <a:off x="354531" y="655644"/>
          <a:ext cx="806947" cy="60521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BF101-BBD1-4945-A64F-5B6126265F66}">
      <dsp:nvSpPr>
        <dsp:cNvPr id="0" name=""/>
        <dsp:cNvSpPr/>
      </dsp:nvSpPr>
      <dsp:spPr>
        <a:xfrm>
          <a:off x="1185687" y="655644"/>
          <a:ext cx="1652171" cy="60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Supply</a:t>
          </a:r>
          <a:endParaRPr lang="en-US" sz="2400" kern="1200" dirty="0"/>
        </a:p>
      </dsp:txBody>
      <dsp:txXfrm>
        <a:off x="1185687" y="655644"/>
        <a:ext cx="1652171" cy="6052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B769-BFBA-994E-AF89-DFC0AC9CE53D}">
      <dsp:nvSpPr>
        <dsp:cNvPr id="0" name=""/>
        <dsp:cNvSpPr/>
      </dsp:nvSpPr>
      <dsp:spPr>
        <a:xfrm rot="10800000">
          <a:off x="112447" y="0"/>
          <a:ext cx="806947" cy="60521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4E7B-9050-C24F-8CEB-821351BF04C1}">
      <dsp:nvSpPr>
        <dsp:cNvPr id="0" name=""/>
        <dsp:cNvSpPr/>
      </dsp:nvSpPr>
      <dsp:spPr>
        <a:xfrm>
          <a:off x="943603" y="0"/>
          <a:ext cx="1652171" cy="60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Subsidies</a:t>
          </a:r>
          <a:endParaRPr lang="en-US" sz="2400" kern="1200" dirty="0"/>
        </a:p>
      </dsp:txBody>
      <dsp:txXfrm>
        <a:off x="943603" y="0"/>
        <a:ext cx="1652171" cy="605210"/>
      </dsp:txXfrm>
    </dsp:sp>
    <dsp:sp modelId="{7022AAD4-22A4-1640-AD05-267F5E95867B}">
      <dsp:nvSpPr>
        <dsp:cNvPr id="0" name=""/>
        <dsp:cNvSpPr/>
      </dsp:nvSpPr>
      <dsp:spPr>
        <a:xfrm>
          <a:off x="354531" y="655644"/>
          <a:ext cx="806947" cy="60521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BF101-BBD1-4945-A64F-5B6126265F66}">
      <dsp:nvSpPr>
        <dsp:cNvPr id="0" name=""/>
        <dsp:cNvSpPr/>
      </dsp:nvSpPr>
      <dsp:spPr>
        <a:xfrm>
          <a:off x="1185687" y="655644"/>
          <a:ext cx="1652171" cy="60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Supply</a:t>
          </a:r>
          <a:endParaRPr lang="en-US" sz="2400" kern="1200" dirty="0"/>
        </a:p>
      </dsp:txBody>
      <dsp:txXfrm>
        <a:off x="1185687" y="655644"/>
        <a:ext cx="1652171" cy="6052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B769-BFBA-994E-AF89-DFC0AC9CE53D}">
      <dsp:nvSpPr>
        <dsp:cNvPr id="0" name=""/>
        <dsp:cNvSpPr/>
      </dsp:nvSpPr>
      <dsp:spPr>
        <a:xfrm>
          <a:off x="112447" y="0"/>
          <a:ext cx="806947" cy="60521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4E7B-9050-C24F-8CEB-821351BF04C1}">
      <dsp:nvSpPr>
        <dsp:cNvPr id="0" name=""/>
        <dsp:cNvSpPr/>
      </dsp:nvSpPr>
      <dsp:spPr>
        <a:xfrm>
          <a:off x="943603" y="0"/>
          <a:ext cx="1652171" cy="60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Number of Firms</a:t>
          </a:r>
          <a:endParaRPr lang="en-US" sz="1700" kern="1200" dirty="0"/>
        </a:p>
      </dsp:txBody>
      <dsp:txXfrm>
        <a:off x="943603" y="0"/>
        <a:ext cx="1652171" cy="605210"/>
      </dsp:txXfrm>
    </dsp:sp>
    <dsp:sp modelId="{7022AAD4-22A4-1640-AD05-267F5E95867B}">
      <dsp:nvSpPr>
        <dsp:cNvPr id="0" name=""/>
        <dsp:cNvSpPr/>
      </dsp:nvSpPr>
      <dsp:spPr>
        <a:xfrm rot="10800000">
          <a:off x="354531" y="655644"/>
          <a:ext cx="806947" cy="60521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BF101-BBD1-4945-A64F-5B6126265F66}">
      <dsp:nvSpPr>
        <dsp:cNvPr id="0" name=""/>
        <dsp:cNvSpPr/>
      </dsp:nvSpPr>
      <dsp:spPr>
        <a:xfrm>
          <a:off x="1185687" y="655644"/>
          <a:ext cx="1652171" cy="60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Supply</a:t>
          </a:r>
          <a:endParaRPr lang="en-US" sz="1700" kern="1200" dirty="0"/>
        </a:p>
      </dsp:txBody>
      <dsp:txXfrm>
        <a:off x="1185687" y="655644"/>
        <a:ext cx="1652171" cy="6052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B769-BFBA-994E-AF89-DFC0AC9CE53D}">
      <dsp:nvSpPr>
        <dsp:cNvPr id="0" name=""/>
        <dsp:cNvSpPr/>
      </dsp:nvSpPr>
      <dsp:spPr>
        <a:xfrm rot="10800000">
          <a:off x="112447" y="0"/>
          <a:ext cx="806947" cy="60521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4E7B-9050-C24F-8CEB-821351BF04C1}">
      <dsp:nvSpPr>
        <dsp:cNvPr id="0" name=""/>
        <dsp:cNvSpPr/>
      </dsp:nvSpPr>
      <dsp:spPr>
        <a:xfrm>
          <a:off x="943603" y="0"/>
          <a:ext cx="1652171" cy="60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Number of Firms</a:t>
          </a:r>
          <a:endParaRPr lang="en-US" sz="1700" kern="1200" dirty="0"/>
        </a:p>
      </dsp:txBody>
      <dsp:txXfrm>
        <a:off x="943603" y="0"/>
        <a:ext cx="1652171" cy="605210"/>
      </dsp:txXfrm>
    </dsp:sp>
    <dsp:sp modelId="{7022AAD4-22A4-1640-AD05-267F5E95867B}">
      <dsp:nvSpPr>
        <dsp:cNvPr id="0" name=""/>
        <dsp:cNvSpPr/>
      </dsp:nvSpPr>
      <dsp:spPr>
        <a:xfrm>
          <a:off x="354531" y="655644"/>
          <a:ext cx="806947" cy="60521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BF101-BBD1-4945-A64F-5B6126265F66}">
      <dsp:nvSpPr>
        <dsp:cNvPr id="0" name=""/>
        <dsp:cNvSpPr/>
      </dsp:nvSpPr>
      <dsp:spPr>
        <a:xfrm>
          <a:off x="1185687" y="655644"/>
          <a:ext cx="1652171" cy="60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Supply</a:t>
          </a:r>
          <a:endParaRPr lang="en-US" sz="1700" kern="1200" dirty="0"/>
        </a:p>
      </dsp:txBody>
      <dsp:txXfrm>
        <a:off x="1185687" y="655644"/>
        <a:ext cx="1652171" cy="60521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5F372-2E5D-B54B-8C34-8A7ED8A934D7}">
      <dsp:nvSpPr>
        <dsp:cNvPr id="0" name=""/>
        <dsp:cNvSpPr/>
      </dsp:nvSpPr>
      <dsp:spPr>
        <a:xfrm rot="10800000">
          <a:off x="116659" y="0"/>
          <a:ext cx="769183" cy="100195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0D6CA0-84E9-6346-9035-8FEA8E67CCE1}">
      <dsp:nvSpPr>
        <dsp:cNvPr id="0" name=""/>
        <dsp:cNvSpPr/>
      </dsp:nvSpPr>
      <dsp:spPr>
        <a:xfrm>
          <a:off x="908918" y="0"/>
          <a:ext cx="1305281" cy="1001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Supply</a:t>
          </a:r>
          <a:endParaRPr lang="en-US" sz="2300" kern="1200" dirty="0"/>
        </a:p>
      </dsp:txBody>
      <dsp:txXfrm>
        <a:off x="908918" y="0"/>
        <a:ext cx="1305281" cy="1001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4E276-06D9-0C4A-8A3A-F692F95CA824}">
      <dsp:nvSpPr>
        <dsp:cNvPr id="0" name=""/>
        <dsp:cNvSpPr/>
      </dsp:nvSpPr>
      <dsp:spPr>
        <a:xfrm rot="10800000">
          <a:off x="1705" y="0"/>
          <a:ext cx="1023486" cy="927233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5B9165-7DFD-3C44-9FBD-F4371BC39A33}">
      <dsp:nvSpPr>
        <dsp:cNvPr id="0" name=""/>
        <dsp:cNvSpPr/>
      </dsp:nvSpPr>
      <dsp:spPr>
        <a:xfrm>
          <a:off x="1055896" y="0"/>
          <a:ext cx="1736825" cy="92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Price</a:t>
          </a:r>
          <a:endParaRPr lang="en-US" sz="2500" kern="1200" dirty="0"/>
        </a:p>
      </dsp:txBody>
      <dsp:txXfrm>
        <a:off x="1055896" y="0"/>
        <a:ext cx="1736825" cy="927233"/>
      </dsp:txXfrm>
    </dsp:sp>
    <dsp:sp modelId="{461C9CDA-1E07-E840-8C94-2751B91BBF8D}">
      <dsp:nvSpPr>
        <dsp:cNvPr id="0" name=""/>
        <dsp:cNvSpPr/>
      </dsp:nvSpPr>
      <dsp:spPr>
        <a:xfrm>
          <a:off x="308751" y="1004502"/>
          <a:ext cx="1023486" cy="92723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66A8A7-1C91-1B4E-A161-49AFE2B69CED}">
      <dsp:nvSpPr>
        <dsp:cNvPr id="0" name=""/>
        <dsp:cNvSpPr/>
      </dsp:nvSpPr>
      <dsp:spPr>
        <a:xfrm>
          <a:off x="1362942" y="1004502"/>
          <a:ext cx="1736825" cy="92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Quantity Supplied</a:t>
          </a:r>
          <a:endParaRPr lang="en-US" sz="2500" kern="1200" dirty="0"/>
        </a:p>
      </dsp:txBody>
      <dsp:txXfrm>
        <a:off x="1362942" y="1004502"/>
        <a:ext cx="1736825" cy="927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B769-BFBA-994E-AF89-DFC0AC9CE53D}">
      <dsp:nvSpPr>
        <dsp:cNvPr id="0" name=""/>
        <dsp:cNvSpPr/>
      </dsp:nvSpPr>
      <dsp:spPr>
        <a:xfrm>
          <a:off x="112447" y="0"/>
          <a:ext cx="806947" cy="60521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4E7B-9050-C24F-8CEB-821351BF04C1}">
      <dsp:nvSpPr>
        <dsp:cNvPr id="0" name=""/>
        <dsp:cNvSpPr/>
      </dsp:nvSpPr>
      <dsp:spPr>
        <a:xfrm>
          <a:off x="943603" y="0"/>
          <a:ext cx="1652171" cy="60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Costs of Factors of Production</a:t>
          </a:r>
          <a:endParaRPr lang="en-US" sz="1400" kern="1200" dirty="0"/>
        </a:p>
      </dsp:txBody>
      <dsp:txXfrm>
        <a:off x="943603" y="0"/>
        <a:ext cx="1652171" cy="605210"/>
      </dsp:txXfrm>
    </dsp:sp>
    <dsp:sp modelId="{7022AAD4-22A4-1640-AD05-267F5E95867B}">
      <dsp:nvSpPr>
        <dsp:cNvPr id="0" name=""/>
        <dsp:cNvSpPr/>
      </dsp:nvSpPr>
      <dsp:spPr>
        <a:xfrm>
          <a:off x="354531" y="655644"/>
          <a:ext cx="806947" cy="60521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BF101-BBD1-4945-A64F-5B6126265F66}">
      <dsp:nvSpPr>
        <dsp:cNvPr id="0" name=""/>
        <dsp:cNvSpPr/>
      </dsp:nvSpPr>
      <dsp:spPr>
        <a:xfrm>
          <a:off x="1185687" y="655644"/>
          <a:ext cx="1652171" cy="60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Supply</a:t>
          </a:r>
          <a:endParaRPr lang="en-US" sz="1400" kern="1200" dirty="0"/>
        </a:p>
      </dsp:txBody>
      <dsp:txXfrm>
        <a:off x="1185687" y="655644"/>
        <a:ext cx="1652171" cy="6052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B769-BFBA-994E-AF89-DFC0AC9CE53D}">
      <dsp:nvSpPr>
        <dsp:cNvPr id="0" name=""/>
        <dsp:cNvSpPr/>
      </dsp:nvSpPr>
      <dsp:spPr>
        <a:xfrm rot="10800000">
          <a:off x="112447" y="0"/>
          <a:ext cx="806947" cy="60521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4E7B-9050-C24F-8CEB-821351BF04C1}">
      <dsp:nvSpPr>
        <dsp:cNvPr id="0" name=""/>
        <dsp:cNvSpPr/>
      </dsp:nvSpPr>
      <dsp:spPr>
        <a:xfrm>
          <a:off x="943603" y="0"/>
          <a:ext cx="1652171" cy="60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Costs of Factors of Production</a:t>
          </a:r>
          <a:endParaRPr lang="en-US" sz="1400" kern="1200" dirty="0"/>
        </a:p>
      </dsp:txBody>
      <dsp:txXfrm>
        <a:off x="943603" y="0"/>
        <a:ext cx="1652171" cy="605210"/>
      </dsp:txXfrm>
    </dsp:sp>
    <dsp:sp modelId="{7022AAD4-22A4-1640-AD05-267F5E95867B}">
      <dsp:nvSpPr>
        <dsp:cNvPr id="0" name=""/>
        <dsp:cNvSpPr/>
      </dsp:nvSpPr>
      <dsp:spPr>
        <a:xfrm rot="10800000">
          <a:off x="354531" y="655644"/>
          <a:ext cx="806947" cy="60521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BF101-BBD1-4945-A64F-5B6126265F66}">
      <dsp:nvSpPr>
        <dsp:cNvPr id="0" name=""/>
        <dsp:cNvSpPr/>
      </dsp:nvSpPr>
      <dsp:spPr>
        <a:xfrm>
          <a:off x="1185687" y="655644"/>
          <a:ext cx="1652171" cy="60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Supply</a:t>
          </a:r>
          <a:endParaRPr lang="en-US" sz="1400" kern="1200" dirty="0"/>
        </a:p>
      </dsp:txBody>
      <dsp:txXfrm>
        <a:off x="1185687" y="655644"/>
        <a:ext cx="1652171" cy="605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B769-BFBA-994E-AF89-DFC0AC9CE53D}">
      <dsp:nvSpPr>
        <dsp:cNvPr id="0" name=""/>
        <dsp:cNvSpPr/>
      </dsp:nvSpPr>
      <dsp:spPr>
        <a:xfrm>
          <a:off x="1794" y="0"/>
          <a:ext cx="1076562" cy="89140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4E7B-9050-C24F-8CEB-821351BF04C1}">
      <dsp:nvSpPr>
        <dsp:cNvPr id="0" name=""/>
        <dsp:cNvSpPr/>
      </dsp:nvSpPr>
      <dsp:spPr>
        <a:xfrm>
          <a:off x="1110654" y="0"/>
          <a:ext cx="1826894" cy="89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Technology</a:t>
          </a:r>
          <a:endParaRPr lang="en-US" sz="2100" kern="1200" dirty="0"/>
        </a:p>
      </dsp:txBody>
      <dsp:txXfrm>
        <a:off x="1110654" y="0"/>
        <a:ext cx="1826894" cy="891402"/>
      </dsp:txXfrm>
    </dsp:sp>
    <dsp:sp modelId="{7022AAD4-22A4-1640-AD05-267F5E95867B}">
      <dsp:nvSpPr>
        <dsp:cNvPr id="0" name=""/>
        <dsp:cNvSpPr/>
      </dsp:nvSpPr>
      <dsp:spPr>
        <a:xfrm rot="10800000">
          <a:off x="324763" y="965686"/>
          <a:ext cx="1076562" cy="89140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BF101-BBD1-4945-A64F-5B6126265F66}">
      <dsp:nvSpPr>
        <dsp:cNvPr id="0" name=""/>
        <dsp:cNvSpPr/>
      </dsp:nvSpPr>
      <dsp:spPr>
        <a:xfrm>
          <a:off x="1433623" y="965686"/>
          <a:ext cx="1826894" cy="89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Supply</a:t>
          </a:r>
          <a:endParaRPr lang="en-US" sz="2100" kern="1200" dirty="0"/>
        </a:p>
      </dsp:txBody>
      <dsp:txXfrm>
        <a:off x="1433623" y="965686"/>
        <a:ext cx="1826894" cy="891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F0D4C-971C-A549-B5FA-06AA54D30C82}">
      <dsp:nvSpPr>
        <dsp:cNvPr id="0" name=""/>
        <dsp:cNvSpPr/>
      </dsp:nvSpPr>
      <dsp:spPr>
        <a:xfrm>
          <a:off x="0" y="16167"/>
          <a:ext cx="1756833" cy="165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F0D4C-971C-A549-B5FA-06AA54D30C82}">
      <dsp:nvSpPr>
        <dsp:cNvPr id="0" name=""/>
        <dsp:cNvSpPr/>
      </dsp:nvSpPr>
      <dsp:spPr>
        <a:xfrm>
          <a:off x="0" y="16167"/>
          <a:ext cx="1756833" cy="165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B769-BFBA-994E-AF89-DFC0AC9CE53D}">
      <dsp:nvSpPr>
        <dsp:cNvPr id="0" name=""/>
        <dsp:cNvSpPr/>
      </dsp:nvSpPr>
      <dsp:spPr>
        <a:xfrm>
          <a:off x="1794" y="0"/>
          <a:ext cx="1076562" cy="89140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4E7B-9050-C24F-8CEB-821351BF04C1}">
      <dsp:nvSpPr>
        <dsp:cNvPr id="0" name=""/>
        <dsp:cNvSpPr/>
      </dsp:nvSpPr>
      <dsp:spPr>
        <a:xfrm>
          <a:off x="1110654" y="0"/>
          <a:ext cx="1826894" cy="89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Price of related good</a:t>
          </a:r>
          <a:endParaRPr lang="en-US" sz="1900" kern="1200" dirty="0"/>
        </a:p>
      </dsp:txBody>
      <dsp:txXfrm>
        <a:off x="1110654" y="0"/>
        <a:ext cx="1826894" cy="891402"/>
      </dsp:txXfrm>
    </dsp:sp>
    <dsp:sp modelId="{7022AAD4-22A4-1640-AD05-267F5E95867B}">
      <dsp:nvSpPr>
        <dsp:cNvPr id="0" name=""/>
        <dsp:cNvSpPr/>
      </dsp:nvSpPr>
      <dsp:spPr>
        <a:xfrm>
          <a:off x="324763" y="965686"/>
          <a:ext cx="1076562" cy="89140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BF101-BBD1-4945-A64F-5B6126265F66}">
      <dsp:nvSpPr>
        <dsp:cNvPr id="0" name=""/>
        <dsp:cNvSpPr/>
      </dsp:nvSpPr>
      <dsp:spPr>
        <a:xfrm>
          <a:off x="1433623" y="965686"/>
          <a:ext cx="1826894" cy="89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Supply</a:t>
          </a:r>
          <a:endParaRPr lang="en-US" sz="1900" kern="1200" dirty="0"/>
        </a:p>
      </dsp:txBody>
      <dsp:txXfrm>
        <a:off x="1433623" y="965686"/>
        <a:ext cx="1826894" cy="8914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B769-BFBA-994E-AF89-DFC0AC9CE53D}">
      <dsp:nvSpPr>
        <dsp:cNvPr id="0" name=""/>
        <dsp:cNvSpPr/>
      </dsp:nvSpPr>
      <dsp:spPr>
        <a:xfrm rot="10800000">
          <a:off x="1794" y="0"/>
          <a:ext cx="1076562" cy="89140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4E7B-9050-C24F-8CEB-821351BF04C1}">
      <dsp:nvSpPr>
        <dsp:cNvPr id="0" name=""/>
        <dsp:cNvSpPr/>
      </dsp:nvSpPr>
      <dsp:spPr>
        <a:xfrm>
          <a:off x="1110654" y="0"/>
          <a:ext cx="1826894" cy="89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Price of related good</a:t>
          </a:r>
          <a:endParaRPr lang="en-US" sz="1900" kern="1200" dirty="0"/>
        </a:p>
      </dsp:txBody>
      <dsp:txXfrm>
        <a:off x="1110654" y="0"/>
        <a:ext cx="1826894" cy="891402"/>
      </dsp:txXfrm>
    </dsp:sp>
    <dsp:sp modelId="{7022AAD4-22A4-1640-AD05-267F5E95867B}">
      <dsp:nvSpPr>
        <dsp:cNvPr id="0" name=""/>
        <dsp:cNvSpPr/>
      </dsp:nvSpPr>
      <dsp:spPr>
        <a:xfrm rot="10800000">
          <a:off x="324763" y="965686"/>
          <a:ext cx="1076562" cy="89140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BF101-BBD1-4945-A64F-5B6126265F66}">
      <dsp:nvSpPr>
        <dsp:cNvPr id="0" name=""/>
        <dsp:cNvSpPr/>
      </dsp:nvSpPr>
      <dsp:spPr>
        <a:xfrm>
          <a:off x="1433623" y="965686"/>
          <a:ext cx="1826894" cy="89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Supply</a:t>
          </a:r>
          <a:endParaRPr lang="en-US" sz="1900" kern="1200" dirty="0"/>
        </a:p>
      </dsp:txBody>
      <dsp:txXfrm>
        <a:off x="1433623" y="965686"/>
        <a:ext cx="1826894" cy="891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57E6-404A-F243-AB08-5869563C4A4F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3C2F7-569A-A641-B0DE-943CAD7A2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3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3DF-39E3-1140-91EF-D51570D732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0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3DF-39E3-1140-91EF-D51570D732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0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7F8A-DBAC-734B-8E67-E75AF4CE05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8129-A32E-8A48-8A1E-3EC070F81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7E17F8A-DBAC-734B-8E67-E75AF4CE05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8129-A32E-8A48-8A1E-3EC070F81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7F8A-DBAC-734B-8E67-E75AF4CE05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7E17F8A-DBAC-734B-8E67-E75AF4CE05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7E17F8A-DBAC-734B-8E67-E75AF4CE05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7F8A-DBAC-734B-8E67-E75AF4CE05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8129-A32E-8A48-8A1E-3EC070F81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7F8A-DBAC-734B-8E67-E75AF4CE05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8129-A32E-8A48-8A1E-3EC070F81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7F8A-DBAC-734B-8E67-E75AF4CE05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8129-A32E-8A48-8A1E-3EC070F81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7F8A-DBAC-734B-8E67-E75AF4CE05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7F8A-DBAC-734B-8E67-E75AF4CE05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8129-A32E-8A48-8A1E-3EC070F81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7E17F8A-DBAC-734B-8E67-E75AF4CE05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8129-A32E-8A48-8A1E-3EC070F81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7E17F8A-DBAC-734B-8E67-E75AF4CE05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8129-A32E-8A48-8A1E-3EC070F8128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7F8A-DBAC-734B-8E67-E75AF4CE05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8129-A32E-8A48-8A1E-3EC070F81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7F8A-DBAC-734B-8E67-E75AF4CE05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8129-A32E-8A48-8A1E-3EC070F81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7E17F8A-DBAC-734B-8E67-E75AF4CE05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8129-A32E-8A48-8A1E-3EC070F81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E17F8A-DBAC-734B-8E67-E75AF4CE05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E848129-A32E-8A48-8A1E-3EC070F812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7.xml"/><Relationship Id="rId12" Type="http://schemas.openxmlformats.org/officeDocument/2006/relationships/diagramColors" Target="../diagrams/colors7.xml"/><Relationship Id="rId13" Type="http://schemas.microsoft.com/office/2007/relationships/diagramDrawing" Target="../diagrams/drawing7.xml"/><Relationship Id="rId1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9" Type="http://schemas.openxmlformats.org/officeDocument/2006/relationships/diagramData" Target="../diagrams/data7.xml"/><Relationship Id="rId10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9.xml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diagramData" Target="../diagrams/data9.xml"/><Relationship Id="rId8" Type="http://schemas.openxmlformats.org/officeDocument/2006/relationships/diagramLayout" Target="../diagrams/layout9.xml"/><Relationship Id="rId9" Type="http://schemas.openxmlformats.org/officeDocument/2006/relationships/diagramQuickStyle" Target="../diagrams/quickStyle9.xml"/><Relationship Id="rId10" Type="http://schemas.openxmlformats.org/officeDocument/2006/relationships/diagramColors" Target="../diagrams/colors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1.xml"/><Relationship Id="rId12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diagramData" Target="../diagrams/data11.xml"/><Relationship Id="rId9" Type="http://schemas.openxmlformats.org/officeDocument/2006/relationships/diagramLayout" Target="../diagrams/layout11.xml"/><Relationship Id="rId10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3.xml"/><Relationship Id="rId12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8" Type="http://schemas.openxmlformats.org/officeDocument/2006/relationships/diagramData" Target="../diagrams/data13.xml"/><Relationship Id="rId9" Type="http://schemas.openxmlformats.org/officeDocument/2006/relationships/diagramLayout" Target="../diagrams/layout13.xml"/><Relationship Id="rId10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5.xml"/><Relationship Id="rId12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8" Type="http://schemas.openxmlformats.org/officeDocument/2006/relationships/diagramData" Target="../diagrams/data15.xml"/><Relationship Id="rId9" Type="http://schemas.openxmlformats.org/officeDocument/2006/relationships/diagramLayout" Target="../diagrams/layout15.xml"/><Relationship Id="rId10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7.xml"/><Relationship Id="rId12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8" Type="http://schemas.openxmlformats.org/officeDocument/2006/relationships/diagramData" Target="../diagrams/data17.xml"/><Relationship Id="rId9" Type="http://schemas.openxmlformats.org/officeDocument/2006/relationships/diagramLayout" Target="../diagrams/layout17.xml"/><Relationship Id="rId10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Paper 1 Practice -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20 minutes:</a:t>
            </a:r>
          </a:p>
          <a:p>
            <a:pPr marL="0" indent="0">
              <a:buNone/>
            </a:pPr>
            <a:r>
              <a:rPr lang="en-US" sz="2400" dirty="0"/>
              <a:t>With the aid of at least one diagram, explain the difference between a movement along an existing demand curve for a good and a shift of the demand curve for a good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Definitions/Diagrams/Examples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889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Non-price determinants of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419" y="2341558"/>
            <a:ext cx="7926391" cy="42624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Things other than price that can influence supply: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Costs of factors of production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Technology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Prices of related good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Taxes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Subsidies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Number of Firms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Shocks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632" y="4027236"/>
            <a:ext cx="3363367" cy="26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4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of factors of production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2" y="2387600"/>
            <a:ext cx="5532624" cy="434314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86362425"/>
              </p:ext>
            </p:extLst>
          </p:nvPr>
        </p:nvGraphicFramePr>
        <p:xfrm>
          <a:off x="5881807" y="2841911"/>
          <a:ext cx="2950307" cy="126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61666865"/>
              </p:ext>
            </p:extLst>
          </p:nvPr>
        </p:nvGraphicFramePr>
        <p:xfrm>
          <a:off x="5881807" y="4814644"/>
          <a:ext cx="2950307" cy="126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699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4922166"/>
              </p:ext>
            </p:extLst>
          </p:nvPr>
        </p:nvGraphicFramePr>
        <p:xfrm>
          <a:off x="5651501" y="2841910"/>
          <a:ext cx="3262312" cy="1857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2" y="2387600"/>
            <a:ext cx="5532624" cy="43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9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Prices of Related Goods: </a:t>
            </a:r>
            <a:br>
              <a:rPr lang="en-US" dirty="0" smtClean="0"/>
            </a:br>
            <a:r>
              <a:rPr lang="en-US" b="1" dirty="0" smtClean="0"/>
              <a:t>Competitive </a:t>
            </a:r>
            <a:r>
              <a:rPr lang="en-US" b="1" dirty="0"/>
              <a:t>Supply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14" y="2299224"/>
            <a:ext cx="4854586" cy="428549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Competitive Supply</a:t>
            </a:r>
            <a:r>
              <a:rPr lang="en-US" sz="2800" dirty="0" smtClean="0"/>
              <a:t> – Some goods need the same resources in order to be produced. This means that producing one good means producing less of the other.</a:t>
            </a:r>
          </a:p>
          <a:p>
            <a:r>
              <a:rPr lang="en-US" sz="2800" b="1" dirty="0" smtClean="0"/>
              <a:t>Example: </a:t>
            </a:r>
            <a:r>
              <a:rPr lang="en-US" sz="2800" dirty="0" smtClean="0"/>
              <a:t>Corn/Wheat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524" y="4529667"/>
            <a:ext cx="3207289" cy="2139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192" y="2080591"/>
            <a:ext cx="3056476" cy="22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1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Prices of Related </a:t>
            </a:r>
            <a:r>
              <a:rPr lang="en-US" dirty="0" smtClean="0"/>
              <a:t>Goods:</a:t>
            </a:r>
            <a:br>
              <a:rPr lang="en-US" dirty="0" smtClean="0"/>
            </a:br>
            <a:r>
              <a:rPr lang="en-US" b="1" dirty="0" smtClean="0"/>
              <a:t>Competitive </a:t>
            </a:r>
            <a:r>
              <a:rPr lang="en-US" b="1" dirty="0"/>
              <a:t>Supply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524" y="4529667"/>
            <a:ext cx="3207289" cy="2139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05" y="3069168"/>
            <a:ext cx="1937595" cy="292099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71923623"/>
              </p:ext>
            </p:extLst>
          </p:nvPr>
        </p:nvGraphicFramePr>
        <p:xfrm>
          <a:off x="3323167" y="4762501"/>
          <a:ext cx="1756833" cy="167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44746876"/>
              </p:ext>
            </p:extLst>
          </p:nvPr>
        </p:nvGraphicFramePr>
        <p:xfrm>
          <a:off x="3270254" y="2233084"/>
          <a:ext cx="1756833" cy="167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7834" y="4106327"/>
            <a:ext cx="63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1192" y="2080591"/>
            <a:ext cx="3056476" cy="22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6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Prices of Related Goods:</a:t>
            </a:r>
            <a:br>
              <a:rPr lang="en-US" dirty="0"/>
            </a:br>
            <a:r>
              <a:rPr lang="en-US" b="1" dirty="0"/>
              <a:t>Competitive Supply</a:t>
            </a:r>
            <a:r>
              <a:rPr lang="en-US" dirty="0"/>
              <a:t>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53542587"/>
              </p:ext>
            </p:extLst>
          </p:nvPr>
        </p:nvGraphicFramePr>
        <p:xfrm>
          <a:off x="5651501" y="2587910"/>
          <a:ext cx="3262312" cy="1857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09339182"/>
              </p:ext>
            </p:extLst>
          </p:nvPr>
        </p:nvGraphicFramePr>
        <p:xfrm>
          <a:off x="5651501" y="4789242"/>
          <a:ext cx="3262312" cy="1857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2"/>
          <a:srcRect l="7407" r="7407"/>
          <a:stretch>
            <a:fillRect/>
          </a:stretch>
        </p:blipFill>
        <p:spPr>
          <a:xfrm>
            <a:off x="479425" y="2384425"/>
            <a:ext cx="4854575" cy="44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3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Prices of Related Goods: </a:t>
            </a:r>
            <a:br>
              <a:rPr lang="en-US" dirty="0" smtClean="0"/>
            </a:br>
            <a:r>
              <a:rPr lang="en-US" b="1" dirty="0" smtClean="0"/>
              <a:t>Joint Supply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14" y="2299224"/>
            <a:ext cx="4854586" cy="428549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Joint Supply</a:t>
            </a:r>
            <a:r>
              <a:rPr lang="en-US" sz="2800" dirty="0" smtClean="0"/>
              <a:t> – Some goods are always made together at the same time. This means that producing more of one good means producing more of the other too.</a:t>
            </a:r>
          </a:p>
          <a:p>
            <a:r>
              <a:rPr lang="en-US" sz="2800" b="1" dirty="0" smtClean="0"/>
              <a:t>Example: </a:t>
            </a:r>
            <a:r>
              <a:rPr lang="en-US" sz="2800" dirty="0" smtClean="0"/>
              <a:t>Whole milk – skim milk and butter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8" y="2156789"/>
            <a:ext cx="1622632" cy="1568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634" y="4688186"/>
            <a:ext cx="1460029" cy="1896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406" y="4741336"/>
            <a:ext cx="2028871" cy="152165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6934656">
            <a:off x="6115047" y="3985632"/>
            <a:ext cx="872217" cy="468345"/>
          </a:xfrm>
          <a:prstGeom prst="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ight Arrow 9"/>
          <p:cNvSpPr/>
          <p:nvPr/>
        </p:nvSpPr>
        <p:spPr>
          <a:xfrm rot="3933178">
            <a:off x="7164896" y="4002568"/>
            <a:ext cx="872217" cy="468345"/>
          </a:xfrm>
          <a:prstGeom prst="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6739473" y="4148681"/>
            <a:ext cx="69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AND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70513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Prices of Related Goods: </a:t>
            </a:r>
            <a:br>
              <a:rPr lang="en-US" dirty="0"/>
            </a:br>
            <a:r>
              <a:rPr lang="en-US" b="1" dirty="0"/>
              <a:t>Joint Supply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2" y="2387600"/>
            <a:ext cx="5532624" cy="4343147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95907972"/>
              </p:ext>
            </p:extLst>
          </p:nvPr>
        </p:nvGraphicFramePr>
        <p:xfrm>
          <a:off x="5651501" y="2587910"/>
          <a:ext cx="3262312" cy="1857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12523422"/>
              </p:ext>
            </p:extLst>
          </p:nvPr>
        </p:nvGraphicFramePr>
        <p:xfrm>
          <a:off x="5651501" y="4789242"/>
          <a:ext cx="3262312" cy="1857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1997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Prices of Related Goods: </a:t>
            </a:r>
            <a:r>
              <a:rPr lang="en-US" dirty="0" smtClean="0"/>
              <a:t>Taxes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2" y="2387600"/>
            <a:ext cx="5532624" cy="4343147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41008393"/>
              </p:ext>
            </p:extLst>
          </p:nvPr>
        </p:nvGraphicFramePr>
        <p:xfrm>
          <a:off x="5881807" y="2841911"/>
          <a:ext cx="2950307" cy="126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64578131"/>
              </p:ext>
            </p:extLst>
          </p:nvPr>
        </p:nvGraphicFramePr>
        <p:xfrm>
          <a:off x="5881807" y="4814644"/>
          <a:ext cx="2950307" cy="126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2546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Subsidies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69" y="2443165"/>
            <a:ext cx="6031432" cy="46519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subsidy</a:t>
            </a:r>
            <a:r>
              <a:rPr lang="en-US" sz="2800" dirty="0" smtClean="0"/>
              <a:t> is a payment made by the government to a firm in exchange for making a product. </a:t>
            </a:r>
          </a:p>
          <a:p>
            <a:r>
              <a:rPr lang="en-US" sz="2800" dirty="0" smtClean="0"/>
              <a:t>Governments use subsidies to increase the incomes of producers or encourage the increase in the production of a good.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13" y="2664789"/>
            <a:ext cx="2388400" cy="356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6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5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Subsidies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2" y="2387600"/>
            <a:ext cx="5532624" cy="434314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65057227"/>
              </p:ext>
            </p:extLst>
          </p:nvPr>
        </p:nvGraphicFramePr>
        <p:xfrm>
          <a:off x="5881807" y="2841911"/>
          <a:ext cx="2950307" cy="126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31137772"/>
              </p:ext>
            </p:extLst>
          </p:nvPr>
        </p:nvGraphicFramePr>
        <p:xfrm>
          <a:off x="5881807" y="4814644"/>
          <a:ext cx="2950307" cy="126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7614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 of Firms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2" y="2387600"/>
            <a:ext cx="5532624" cy="4343147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90763255"/>
              </p:ext>
            </p:extLst>
          </p:nvPr>
        </p:nvGraphicFramePr>
        <p:xfrm>
          <a:off x="5881807" y="2841911"/>
          <a:ext cx="2950307" cy="126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9572698"/>
              </p:ext>
            </p:extLst>
          </p:nvPr>
        </p:nvGraphicFramePr>
        <p:xfrm>
          <a:off x="5881807" y="4814644"/>
          <a:ext cx="2950307" cy="126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0536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9" y="2375433"/>
            <a:ext cx="6200762" cy="40253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Shocks are sudden, unpredictable events</a:t>
            </a:r>
          </a:p>
          <a:p>
            <a:r>
              <a:rPr lang="en-US" sz="2800" dirty="0" smtClean="0"/>
              <a:t>Examples: Bad weather that destroys crops, war, natural or man-made disasters.</a:t>
            </a:r>
          </a:p>
          <a:p>
            <a:r>
              <a:rPr lang="en-US" sz="2800" dirty="0" smtClean="0"/>
              <a:t>These almost always cause a </a:t>
            </a:r>
            <a:r>
              <a:rPr lang="en-US" sz="2800" b="1" dirty="0" smtClean="0"/>
              <a:t>decrease in supply</a:t>
            </a:r>
          </a:p>
          <a:p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47187659"/>
              </p:ext>
            </p:extLst>
          </p:nvPr>
        </p:nvGraphicFramePr>
        <p:xfrm>
          <a:off x="6423675" y="4992446"/>
          <a:ext cx="2330860" cy="100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7200" y="4097871"/>
            <a:ext cx="1779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SHOCK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6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244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 the below changes in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22399"/>
            <a:ext cx="8609012" cy="5113867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en-US" sz="2100" dirty="0"/>
              <a:t>The number of firms in the industry producing product A decreases.</a:t>
            </a:r>
          </a:p>
          <a:p>
            <a:pPr lvl="0">
              <a:buFont typeface="+mj-lt"/>
              <a:buAutoNum type="arabicPeriod"/>
            </a:pPr>
            <a:r>
              <a:rPr lang="en-US" sz="2100" dirty="0" smtClean="0"/>
              <a:t>The </a:t>
            </a:r>
            <a:r>
              <a:rPr lang="en-US" sz="2100" dirty="0"/>
              <a:t>price of oil, a key input in the production of product A, increases.</a:t>
            </a:r>
          </a:p>
          <a:p>
            <a:pPr>
              <a:buFont typeface="+mj-lt"/>
              <a:buAutoNum type="arabicPeriod"/>
            </a:pPr>
            <a:r>
              <a:rPr lang="en-US" sz="2100" dirty="0"/>
              <a:t> </a:t>
            </a:r>
            <a:r>
              <a:rPr lang="en-US" sz="2100" dirty="0" smtClean="0"/>
              <a:t>The government gives a subsidy on each unit of A produced.</a:t>
            </a:r>
            <a:endParaRPr lang="en-US" sz="2100" dirty="0"/>
          </a:p>
          <a:p>
            <a:pPr lvl="0">
              <a:buFont typeface="+mj-lt"/>
              <a:buAutoNum type="arabicPeriod"/>
            </a:pPr>
            <a:r>
              <a:rPr lang="en-US" sz="2100" dirty="0" smtClean="0"/>
              <a:t>The </a:t>
            </a:r>
            <a:r>
              <a:rPr lang="en-US" sz="2100" dirty="0"/>
              <a:t>price of product B falls, and B is in competitive supply with A</a:t>
            </a:r>
            <a:r>
              <a:rPr lang="en-US" sz="2100" dirty="0" smtClean="0"/>
              <a:t>. </a:t>
            </a:r>
            <a:r>
              <a:rPr lang="en-US" sz="2100" b="1" dirty="0" smtClean="0"/>
              <a:t>(Draw two graphs)</a:t>
            </a:r>
            <a:endParaRPr lang="en-US" sz="2100" dirty="0"/>
          </a:p>
          <a:p>
            <a:pPr>
              <a:buFont typeface="+mj-lt"/>
              <a:buAutoNum type="arabicPeriod"/>
            </a:pPr>
            <a:r>
              <a:rPr lang="en-US" sz="2100" dirty="0" smtClean="0"/>
              <a:t>The </a:t>
            </a:r>
            <a:r>
              <a:rPr lang="en-US" sz="2100" dirty="0"/>
              <a:t>price of product B increases, and B is in joint supply with A</a:t>
            </a:r>
            <a:r>
              <a:rPr lang="en-US" sz="2100" dirty="0" smtClean="0"/>
              <a:t>. </a:t>
            </a:r>
            <a:r>
              <a:rPr lang="en-US" sz="2100" b="1" dirty="0"/>
              <a:t>(Draw two graphs</a:t>
            </a:r>
            <a:r>
              <a:rPr lang="en-US" sz="2100" b="1" dirty="0" smtClean="0"/>
              <a:t>)</a:t>
            </a:r>
            <a:endParaRPr lang="en-US" sz="2100" dirty="0"/>
          </a:p>
          <a:p>
            <a:pPr lvl="0">
              <a:buFont typeface="+mj-lt"/>
              <a:buAutoNum type="arabicPeriod"/>
            </a:pPr>
            <a:r>
              <a:rPr lang="en-US" sz="2100" dirty="0" smtClean="0"/>
              <a:t>A </a:t>
            </a:r>
            <a:r>
              <a:rPr lang="en-US" sz="2100" dirty="0"/>
              <a:t>new technology is adopted by firms in the industry producing A</a:t>
            </a:r>
            <a:r>
              <a:rPr lang="en-US" sz="2100" dirty="0" smtClean="0"/>
              <a:t>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964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How much of a product are sellers willing to make? </a:t>
            </a:r>
          </a:p>
          <a:p>
            <a:r>
              <a:rPr lang="en-US" sz="2400" dirty="0" smtClean="0"/>
              <a:t>Supply tells us the </a:t>
            </a:r>
            <a:r>
              <a:rPr lang="en-US" sz="2400" b="1" dirty="0" smtClean="0"/>
              <a:t>quantity </a:t>
            </a:r>
            <a:r>
              <a:rPr lang="en-US" sz="2400" dirty="0" smtClean="0"/>
              <a:t>of a product firms are </a:t>
            </a:r>
            <a:r>
              <a:rPr lang="en-US" sz="2400" i="1" dirty="0" smtClean="0"/>
              <a:t>willing and able</a:t>
            </a:r>
            <a:r>
              <a:rPr lang="en-US" sz="2400" dirty="0" smtClean="0"/>
              <a:t> to produce at different </a:t>
            </a:r>
            <a:r>
              <a:rPr lang="en-US" sz="2400" b="1" dirty="0" smtClean="0"/>
              <a:t>prices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260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What is the goal of firms?</a:t>
            </a:r>
          </a:p>
          <a:p>
            <a:pPr lvl="1"/>
            <a:r>
              <a:rPr lang="en-US" sz="2800" dirty="0" smtClean="0"/>
              <a:t>To get the largest profit possible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721" y="4635498"/>
            <a:ext cx="2376345" cy="19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9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402554"/>
              </p:ext>
            </p:extLst>
          </p:nvPr>
        </p:nvGraphicFramePr>
        <p:xfrm>
          <a:off x="770497" y="2595563"/>
          <a:ext cx="7610476" cy="335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238"/>
                <a:gridCol w="3805238"/>
              </a:tblGrid>
              <a:tr h="8616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Price of Chocolate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Bars ($)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Quantity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chocolate bars supplied (per week)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92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</a:tr>
              <a:tr h="4992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4992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4992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  <a:tr h="4992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15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5485" r="-55485"/>
          <a:stretch>
            <a:fillRect/>
          </a:stretch>
        </p:blipFill>
        <p:spPr>
          <a:xfrm>
            <a:off x="-238114" y="2099887"/>
            <a:ext cx="9333399" cy="4501786"/>
          </a:xfrm>
        </p:spPr>
      </p:pic>
    </p:spTree>
    <p:extLst>
      <p:ext uri="{BB962C8B-B14F-4D97-AF65-F5344CB8AC3E}">
        <p14:creationId xmlns:p14="http://schemas.microsoft.com/office/powerpoint/2010/main" val="47580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Law of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8563"/>
            <a:ext cx="8229600" cy="2391611"/>
          </a:xfrm>
        </p:spPr>
        <p:txBody>
          <a:bodyPr/>
          <a:lstStyle/>
          <a:p>
            <a:r>
              <a:rPr lang="en-US" dirty="0" smtClean="0"/>
              <a:t>As the price of a good increases, the quantity supplied increases</a:t>
            </a:r>
          </a:p>
          <a:p>
            <a:r>
              <a:rPr lang="en-US" dirty="0" smtClean="0"/>
              <a:t>As the price of the good falls, the quantity supplied falls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56279559"/>
              </p:ext>
            </p:extLst>
          </p:nvPr>
        </p:nvGraphicFramePr>
        <p:xfrm>
          <a:off x="802104" y="4404895"/>
          <a:ext cx="3101474" cy="193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08178758"/>
              </p:ext>
            </p:extLst>
          </p:nvPr>
        </p:nvGraphicFramePr>
        <p:xfrm>
          <a:off x="5424905" y="4404895"/>
          <a:ext cx="3101474" cy="193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5729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Quantity </a:t>
            </a:r>
            <a:r>
              <a:rPr lang="en-US" dirty="0"/>
              <a:t>S</a:t>
            </a:r>
            <a:r>
              <a:rPr lang="en-US" dirty="0" smtClean="0"/>
              <a:t>upplied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9161" r="-291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721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the supply </a:t>
            </a:r>
            <a:r>
              <a:rPr lang="en-US" dirty="0"/>
              <a:t>c</a:t>
            </a:r>
            <a:r>
              <a:rPr lang="en-US" dirty="0" smtClean="0"/>
              <a:t>urve slope upward?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Higher prices mean higher profits so firms have a reason to make more of a product.</a:t>
            </a:r>
          </a:p>
          <a:p>
            <a:r>
              <a:rPr lang="en-US" sz="2800" dirty="0" smtClean="0"/>
              <a:t>Lower prices mean lower profits so firms have a reason to make less of a product.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214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7452</TotalTime>
  <Words>507</Words>
  <Application>Microsoft Macintosh PowerPoint</Application>
  <PresentationFormat>On-screen Show (4:3)</PresentationFormat>
  <Paragraphs>106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Perception</vt:lpstr>
      <vt:lpstr>Paper 1 Practice - Demand</vt:lpstr>
      <vt:lpstr>Supply</vt:lpstr>
      <vt:lpstr>Supply</vt:lpstr>
      <vt:lpstr>Supply</vt:lpstr>
      <vt:lpstr>Supply</vt:lpstr>
      <vt:lpstr>Supply</vt:lpstr>
      <vt:lpstr>Law of Supply</vt:lpstr>
      <vt:lpstr>Change in Quantity Supplied</vt:lpstr>
      <vt:lpstr>Why does the supply curve slope upward?</vt:lpstr>
      <vt:lpstr>Non-price determinants of Supply</vt:lpstr>
      <vt:lpstr>Costs of factors of production</vt:lpstr>
      <vt:lpstr>Technology</vt:lpstr>
      <vt:lpstr>Prices of Related Goods:  Competitive Supply </vt:lpstr>
      <vt:lpstr>Prices of Related Goods: Competitive Supply </vt:lpstr>
      <vt:lpstr>Prices of Related Goods: Competitive Supply </vt:lpstr>
      <vt:lpstr>Prices of Related Goods:  Joint Supply </vt:lpstr>
      <vt:lpstr>Prices of Related Goods:  Joint Supply </vt:lpstr>
      <vt:lpstr>Prices of Related Goods: Taxes</vt:lpstr>
      <vt:lpstr>Subsidies</vt:lpstr>
      <vt:lpstr>Subsidies</vt:lpstr>
      <vt:lpstr>Number of Firms</vt:lpstr>
      <vt:lpstr>Shocks</vt:lpstr>
      <vt:lpstr>Draw the below changes in supply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</dc:title>
  <dc:creator>ladmin</dc:creator>
  <cp:lastModifiedBy>Teacher Tigard-Tualatin</cp:lastModifiedBy>
  <cp:revision>11</cp:revision>
  <dcterms:created xsi:type="dcterms:W3CDTF">2013-09-11T08:32:07Z</dcterms:created>
  <dcterms:modified xsi:type="dcterms:W3CDTF">2017-09-20T20:52:27Z</dcterms:modified>
</cp:coreProperties>
</file>